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40"/>
  </p:notesMasterIdLst>
  <p:handoutMasterIdLst>
    <p:handoutMasterId r:id="rId41"/>
  </p:handoutMasterIdLst>
  <p:sldIdLst>
    <p:sldId id="603" r:id="rId5"/>
    <p:sldId id="667" r:id="rId6"/>
    <p:sldId id="666" r:id="rId7"/>
    <p:sldId id="656" r:id="rId8"/>
    <p:sldId id="664" r:id="rId9"/>
    <p:sldId id="665" r:id="rId10"/>
    <p:sldId id="668" r:id="rId11"/>
    <p:sldId id="669" r:id="rId12"/>
    <p:sldId id="672" r:id="rId13"/>
    <p:sldId id="662" r:id="rId14"/>
    <p:sldId id="677" r:id="rId15"/>
    <p:sldId id="678" r:id="rId16"/>
    <p:sldId id="691" r:id="rId17"/>
    <p:sldId id="673" r:id="rId18"/>
    <p:sldId id="693" r:id="rId19"/>
    <p:sldId id="681" r:id="rId20"/>
    <p:sldId id="683" r:id="rId21"/>
    <p:sldId id="682" r:id="rId22"/>
    <p:sldId id="687" r:id="rId23"/>
    <p:sldId id="692" r:id="rId24"/>
    <p:sldId id="679" r:id="rId25"/>
    <p:sldId id="684" r:id="rId26"/>
    <p:sldId id="686" r:id="rId27"/>
    <p:sldId id="685" r:id="rId28"/>
    <p:sldId id="690" r:id="rId29"/>
    <p:sldId id="688" r:id="rId30"/>
    <p:sldId id="676" r:id="rId31"/>
    <p:sldId id="689" r:id="rId32"/>
    <p:sldId id="658" r:id="rId33"/>
    <p:sldId id="675" r:id="rId34"/>
    <p:sldId id="674" r:id="rId35"/>
    <p:sldId id="694" r:id="rId36"/>
    <p:sldId id="695" r:id="rId37"/>
    <p:sldId id="696" r:id="rId38"/>
    <p:sldId id="654" r:id="rId39"/>
  </p:sldIdLst>
  <p:sldSz cx="12192000" cy="6858000"/>
  <p:notesSz cx="6858000" cy="9144000"/>
  <p:embeddedFontLst>
    <p:embeddedFont>
      <p:font typeface="Calibri" panose="020F0502020204030204" pitchFamily="34" charset="0"/>
      <p:regular r:id="rId42"/>
      <p:bold r:id="rId43"/>
      <p:italic r:id="rId44"/>
      <p:boldItalic r:id="rId45"/>
    </p:embeddedFont>
    <p:embeddedFont>
      <p:font typeface="Consolas" panose="020B0609020204030204" pitchFamily="49" charset="0"/>
      <p:regular r:id="rId46"/>
      <p:bold r:id="rId47"/>
      <p:italic r:id="rId48"/>
      <p:boldItalic r:id="rId49"/>
    </p:embeddedFont>
    <p:embeddedFont>
      <p:font typeface="Inter" panose="020B0604020202020204" charset="0"/>
      <p:regular r:id="rId50"/>
      <p:bold r:id="rId51"/>
      <p:italic r:id="rId52"/>
      <p:boldItalic r:id="rId53"/>
    </p:embeddedFont>
    <p:embeddedFont>
      <p:font typeface="Inter Light" panose="020B0604020202020204" charset="0"/>
      <p:regular r:id="rId54"/>
      <p:italic r:id="rId55"/>
    </p:embeddedFont>
    <p:embeddedFont>
      <p:font typeface="Inter Medium" panose="020B0604020202020204" charset="0"/>
      <p:regular r:id="rId56"/>
      <p:italic r:id="rId57"/>
    </p:embeddedFont>
    <p:embeddedFont>
      <p:font typeface="Inter Semi Bold" panose="020B0604020202020204" charset="0"/>
      <p:regular r:id="rId58"/>
      <p:bold r:id="rId59"/>
      <p:italic r:id="rId60"/>
      <p:boldItalic r:id="rId61"/>
    </p:embeddedFont>
    <p:embeddedFont>
      <p:font typeface="Inter SemiBold" panose="020B0604020202020204" charset="0"/>
      <p:regular r:id="rId62"/>
      <p:bold r:id="rId63"/>
      <p:italic r:id="rId64"/>
      <p:boldItalic r:id="rId65"/>
    </p:embeddedFont>
    <p:embeddedFont>
      <p:font typeface="Roboto" panose="02000000000000000000" pitchFamily="2" charset="0"/>
      <p:regular r:id="rId66"/>
      <p:bold r:id="rId67"/>
      <p:italic r:id="rId68"/>
      <p:boldItalic r:id="rId69"/>
    </p:embeddedFont>
  </p:embeddedFontLst>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9D7328B-9DC9-DAE4-8607-7C64912BE0D2}" name="Thomas Kamann" initials="TK" userId="S::thomas.kamann@ottogroup.com::478e22bc-ae4f-45ed-87b9-90a267199fda" providerId="AD"/>
  <p188:author id="{A8E1D2E4-1277-5D48-09C9-3C36C10A1B06}" name="Bernardo Molinero, Laura" initials="BL" userId="S::laura.bernardomolinero@ottogroup.com::128093e7-3bb9-4448-b2a9-122b7180f082" providerId="AD"/>
  <p188:author id="{550A5DE9-F111-9A4F-ADBE-9BEAD19209BA}" name="Alexandra Fahl" initials="AF" userId="S::alexandra.fahl@ottogroup.com::64e7dcf2-6c9c-4da9-968a-328fed07f733"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teinsiek, Melanie" initials="SM" lastIdx="3" clrIdx="0">
    <p:extLst>
      <p:ext uri="{19B8F6BF-5375-455C-9EA6-DF929625EA0E}">
        <p15:presenceInfo xmlns:p15="http://schemas.microsoft.com/office/powerpoint/2012/main" userId="S::melanie.steinsiek@ottogroup.com::3bf495d9-de34-4fac-9fb6-4a34346b7f2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6559"/>
    <a:srgbClr val="485156"/>
    <a:srgbClr val="EEF0F2"/>
    <a:srgbClr val="F7BEB8"/>
    <a:srgbClr val="DCA479"/>
    <a:srgbClr val="DDE2E5"/>
    <a:srgbClr val="9A9985"/>
    <a:srgbClr val="5F696E"/>
    <a:srgbClr val="DC2314"/>
    <a:srgbClr val="7D88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727" autoAdjust="0"/>
    <p:restoredTop sz="94722"/>
  </p:normalViewPr>
  <p:slideViewPr>
    <p:cSldViewPr snapToGrid="0" showGuides="1">
      <p:cViewPr varScale="1">
        <p:scale>
          <a:sx n="105" d="100"/>
          <a:sy n="105" d="100"/>
        </p:scale>
        <p:origin x="390" y="96"/>
      </p:cViewPr>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font" Target="fonts/font22.fntdata"/><Relationship Id="rId68" Type="http://schemas.openxmlformats.org/officeDocument/2006/relationships/font" Target="fonts/font27.fntdata"/><Relationship Id="rId7" Type="http://schemas.openxmlformats.org/officeDocument/2006/relationships/slide" Target="slides/slide3.xml"/><Relationship Id="rId71"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font" Target="fonts/font25.fntdata"/><Relationship Id="rId7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8.fntdata"/><Relationship Id="rId57" Type="http://schemas.openxmlformats.org/officeDocument/2006/relationships/font" Target="fonts/font16.fntdata"/><Relationship Id="rId61" Type="http://schemas.openxmlformats.org/officeDocument/2006/relationships/font" Target="fonts/font20.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font" Target="fonts/font24.fntdata"/><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69" Type="http://schemas.openxmlformats.org/officeDocument/2006/relationships/font" Target="fonts/font28.fntdata"/><Relationship Id="rId8" Type="http://schemas.openxmlformats.org/officeDocument/2006/relationships/slide" Target="slides/slide4.xml"/><Relationship Id="rId51" Type="http://schemas.openxmlformats.org/officeDocument/2006/relationships/font" Target="fonts/font10.fntdata"/><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font" Target="fonts/font26.fntdata"/><Relationship Id="rId20" Type="http://schemas.openxmlformats.org/officeDocument/2006/relationships/slide" Target="slides/slide16.xml"/><Relationship Id="rId41" Type="http://schemas.openxmlformats.org/officeDocument/2006/relationships/handoutMaster" Target="handoutMasters/handoutMaster1.xml"/><Relationship Id="rId54" Type="http://schemas.openxmlformats.org/officeDocument/2006/relationships/font" Target="fonts/font13.fntdata"/><Relationship Id="rId62" Type="http://schemas.openxmlformats.org/officeDocument/2006/relationships/font" Target="fonts/font21.fntdata"/><Relationship Id="rId70" Type="http://schemas.openxmlformats.org/officeDocument/2006/relationships/commentAuthors" Target="commentAuthors.xml"/><Relationship Id="rId75"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8E4CB70-D4F4-074A-A1BA-B4A7FD66365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ES">
              <a:latin typeface="Inter Light" panose="02000403000000020004" pitchFamily="2" charset="0"/>
            </a:endParaRPr>
          </a:p>
        </p:txBody>
      </p:sp>
      <p:sp>
        <p:nvSpPr>
          <p:cNvPr id="3" name="Date Placeholder 2">
            <a:extLst>
              <a:ext uri="{FF2B5EF4-FFF2-40B4-BE49-F238E27FC236}">
                <a16:creationId xmlns:a16="http://schemas.microsoft.com/office/drawing/2014/main" id="{446A1141-D377-1A4D-ABA2-52AE7E1D1E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609FA-66D1-724B-8502-952CAD830A96}" type="datetimeFigureOut">
              <a:rPr lang="en-US">
                <a:latin typeface="Inter Light" panose="02000403000000020004" pitchFamily="2" charset="0"/>
              </a:rPr>
              <a:t>9/22/2024</a:t>
            </a:fld>
            <a:endParaRPr lang="en-ES">
              <a:latin typeface="Inter Light" panose="02000403000000020004" pitchFamily="2" charset="0"/>
            </a:endParaRPr>
          </a:p>
        </p:txBody>
      </p:sp>
      <p:sp>
        <p:nvSpPr>
          <p:cNvPr id="4" name="Footer Placeholder 3">
            <a:extLst>
              <a:ext uri="{FF2B5EF4-FFF2-40B4-BE49-F238E27FC236}">
                <a16:creationId xmlns:a16="http://schemas.microsoft.com/office/drawing/2014/main" id="{B9E1071E-01CA-2147-AECD-AA8E95AB090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ES">
              <a:latin typeface="Inter Light" panose="02000403000000020004" pitchFamily="2" charset="0"/>
            </a:endParaRPr>
          </a:p>
        </p:txBody>
      </p:sp>
      <p:sp>
        <p:nvSpPr>
          <p:cNvPr id="5" name="Slide Number Placeholder 4">
            <a:extLst>
              <a:ext uri="{FF2B5EF4-FFF2-40B4-BE49-F238E27FC236}">
                <a16:creationId xmlns:a16="http://schemas.microsoft.com/office/drawing/2014/main" id="{B898CA99-B2D2-1D4B-A896-345B55F632F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5CA87A-AE1F-1542-AD57-27433A119495}" type="slidenum">
              <a:rPr>
                <a:latin typeface="Inter Light" panose="02000403000000020004" pitchFamily="2" charset="0"/>
              </a:rPr>
              <a:t>‹Nr.›</a:t>
            </a:fld>
            <a:endParaRPr lang="en-ES">
              <a:latin typeface="Inter Light" panose="02000403000000020004" pitchFamily="2"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0.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460CFA-9E2E-D74B-870C-446BDD98DB2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Inter Light" panose="02000403000000020004" pitchFamily="2" charset="0"/>
              </a:defRPr>
            </a:lvl1pPr>
          </a:lstStyle>
          <a:p>
            <a:endParaRPr lang="en-ES"/>
          </a:p>
        </p:txBody>
      </p:sp>
      <p:sp>
        <p:nvSpPr>
          <p:cNvPr id="3" name="Date Placeholder 2">
            <a:extLst>
              <a:ext uri="{FF2B5EF4-FFF2-40B4-BE49-F238E27FC236}">
                <a16:creationId xmlns:a16="http://schemas.microsoft.com/office/drawing/2014/main" id="{D4C040B7-50E5-4949-A578-EE04963B1A35}"/>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Inter Light" panose="02000403000000020004" pitchFamily="2" charset="0"/>
              </a:defRPr>
            </a:lvl1pPr>
          </a:lstStyle>
          <a:p>
            <a:fld id="{19EBD32A-2213-8547-B2E5-821174E4BEC5}" type="datetimeFigureOut">
              <a:rPr lang="de-DE" smtClean="0"/>
              <a:pPr/>
              <a:t>22.09.2024</a:t>
            </a:fld>
            <a:endParaRPr lang="de-DE"/>
          </a:p>
        </p:txBody>
      </p:sp>
      <p:sp>
        <p:nvSpPr>
          <p:cNvPr id="4" name="Slide Image Placeholder 3">
            <a:extLst>
              <a:ext uri="{FF2B5EF4-FFF2-40B4-BE49-F238E27FC236}">
                <a16:creationId xmlns:a16="http://schemas.microsoft.com/office/drawing/2014/main" id="{26122C39-9E41-2C4F-884E-B75523B449D2}"/>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ES"/>
          </a:p>
        </p:txBody>
      </p:sp>
      <p:sp>
        <p:nvSpPr>
          <p:cNvPr id="5" name="Notes Placeholder 4">
            <a:extLst>
              <a:ext uri="{FF2B5EF4-FFF2-40B4-BE49-F238E27FC236}">
                <a16:creationId xmlns:a16="http://schemas.microsoft.com/office/drawing/2014/main" id="{13E406FD-DA91-5D4A-80CA-97277D632602}"/>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6" name="Footer Placeholder 5">
            <a:extLst>
              <a:ext uri="{FF2B5EF4-FFF2-40B4-BE49-F238E27FC236}">
                <a16:creationId xmlns:a16="http://schemas.microsoft.com/office/drawing/2014/main" id="{E5A9ADA5-42C9-9A47-97C3-ECF195F31C76}"/>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Inter Light" panose="02000403000000020004" pitchFamily="2" charset="0"/>
              </a:defRPr>
            </a:lvl1pPr>
          </a:lstStyle>
          <a:p>
            <a:endParaRPr lang="en-ES"/>
          </a:p>
        </p:txBody>
      </p:sp>
      <p:sp>
        <p:nvSpPr>
          <p:cNvPr id="7" name="Slide Number Placeholder 6">
            <a:extLst>
              <a:ext uri="{FF2B5EF4-FFF2-40B4-BE49-F238E27FC236}">
                <a16:creationId xmlns:a16="http://schemas.microsoft.com/office/drawing/2014/main" id="{6ACB0D7B-E10C-C94A-BCBB-2DFFB35D9FD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Inter Light" panose="02000403000000020004" pitchFamily="2" charset="0"/>
              </a:defRPr>
            </a:lvl1pPr>
          </a:lstStyle>
          <a:p>
            <a:fld id="{D088741F-6157-AF46-A490-544D3062478E}" type="slidenum">
              <a:rPr lang="de-DE" smtClean="0"/>
              <a:pPr/>
              <a:t>‹Nr.›</a:t>
            </a:fld>
            <a:endParaRPr lang="de-DE"/>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Inter Light" panose="02000403000000020004" pitchFamily="2" charset="0"/>
        <a:ea typeface="+mn-ea"/>
        <a:cs typeface="+mn-cs"/>
      </a:defRPr>
    </a:lvl1pPr>
    <a:lvl2pPr marL="457200" algn="l" defTabSz="914400" rtl="0" eaLnBrk="1" latinLnBrk="0" hangingPunct="1">
      <a:defRPr sz="1200" b="0" i="0" kern="1200">
        <a:solidFill>
          <a:schemeClr val="tx1"/>
        </a:solidFill>
        <a:latin typeface="Inter Light" panose="02000403000000020004" pitchFamily="2" charset="0"/>
        <a:ea typeface="+mn-ea"/>
        <a:cs typeface="+mn-cs"/>
      </a:defRPr>
    </a:lvl2pPr>
    <a:lvl3pPr marL="914400" algn="l" defTabSz="914400" rtl="0" eaLnBrk="1" latinLnBrk="0" hangingPunct="1">
      <a:defRPr sz="1200" b="0" i="0" kern="1200">
        <a:solidFill>
          <a:schemeClr val="tx1"/>
        </a:solidFill>
        <a:latin typeface="Inter Light" panose="02000403000000020004" pitchFamily="2" charset="0"/>
        <a:ea typeface="+mn-ea"/>
        <a:cs typeface="+mn-cs"/>
      </a:defRPr>
    </a:lvl3pPr>
    <a:lvl4pPr marL="1371600" algn="l" defTabSz="914400" rtl="0" eaLnBrk="1" latinLnBrk="0" hangingPunct="1">
      <a:defRPr sz="1200" b="0" i="0" kern="1200">
        <a:solidFill>
          <a:schemeClr val="tx1"/>
        </a:solidFill>
        <a:latin typeface="Inter Light" panose="02000403000000020004" pitchFamily="2" charset="0"/>
        <a:ea typeface="+mn-ea"/>
        <a:cs typeface="+mn-cs"/>
      </a:defRPr>
    </a:lvl4pPr>
    <a:lvl5pPr marL="1828800" algn="l" defTabSz="914400" rtl="0" eaLnBrk="1" latinLnBrk="0" hangingPunct="1">
      <a:defRPr sz="1200" b="0" i="0" kern="1200">
        <a:solidFill>
          <a:schemeClr val="tx1"/>
        </a:solidFill>
        <a:latin typeface="Inter Light" panose="02000403000000020004"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C80D3C0-E560-427A-BE58-B69805504940}" type="slidenum">
              <a:rPr lang="en-US" smtClean="0"/>
              <a:pPr/>
              <a:t>1</a:t>
            </a:fld>
            <a:endParaRPr lang="en-US"/>
          </a:p>
        </p:txBody>
      </p:sp>
    </p:spTree>
    <p:extLst>
      <p:ext uri="{BB962C8B-B14F-4D97-AF65-F5344CB8AC3E}">
        <p14:creationId xmlns:p14="http://schemas.microsoft.com/office/powerpoint/2010/main" val="10065511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rgbClr val="485156"/>
        </a:solidFill>
        <a:effectLst/>
      </p:bgPr>
    </p:bg>
    <p:spTree>
      <p:nvGrpSpPr>
        <p:cNvPr id="1" name=""/>
        <p:cNvGrpSpPr/>
        <p:nvPr/>
      </p:nvGrpSpPr>
      <p:grpSpPr>
        <a:xfrm>
          <a:off x="0" y="0"/>
          <a:ext cx="0" cy="0"/>
          <a:chOff x="0" y="0"/>
          <a:chExt cx="0" cy="0"/>
        </a:xfrm>
      </p:grpSpPr>
      <p:sp>
        <p:nvSpPr>
          <p:cNvPr id="26" name="Rechteck 25">
            <a:extLst>
              <a:ext uri="{FF2B5EF4-FFF2-40B4-BE49-F238E27FC236}">
                <a16:creationId xmlns:a16="http://schemas.microsoft.com/office/drawing/2014/main" id="{04EF5BBC-607C-5140-B6D6-D550EF943C69}"/>
              </a:ext>
            </a:extLst>
          </p:cNvPr>
          <p:cNvSpPr/>
          <p:nvPr userDrawn="1"/>
        </p:nvSpPr>
        <p:spPr bwMode="auto">
          <a:xfrm>
            <a:off x="0" y="1"/>
            <a:ext cx="211667" cy="6858000"/>
          </a:xfrm>
          <a:prstGeom prst="rect">
            <a:avLst/>
          </a:prstGeom>
          <a:solidFill>
            <a:schemeClr val="bg1"/>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27" name="Rectangle 8">
            <a:extLst>
              <a:ext uri="{FF2B5EF4-FFF2-40B4-BE49-F238E27FC236}">
                <a16:creationId xmlns:a16="http://schemas.microsoft.com/office/drawing/2014/main" id="{E2680A66-59D1-644B-AF63-8579D2FAE9A6}"/>
              </a:ext>
            </a:extLst>
          </p:cNvPr>
          <p:cNvSpPr>
            <a:spLocks noChangeArrowheads="1"/>
          </p:cNvSpPr>
          <p:nvPr userDrawn="1"/>
        </p:nvSpPr>
        <p:spPr bwMode="auto">
          <a:xfrm flipV="1">
            <a:off x="0" y="0"/>
            <a:ext cx="4104000" cy="6858001"/>
          </a:xfrm>
          <a:prstGeom prst="rect">
            <a:avLst/>
          </a:prstGeom>
          <a:solidFill>
            <a:schemeClr val="bg1"/>
          </a:solidFill>
          <a:ln w="9525">
            <a:noFill/>
            <a:miter lim="800000"/>
            <a:headEnd/>
            <a:tailEnd/>
          </a:ln>
        </p:spPr>
        <p:txBody>
          <a:bodyPr vert="horz" wrap="square" lIns="45714" tIns="22857" rIns="45714" bIns="22857" numCol="1" anchor="t" anchorCtr="0" compatLnSpc="1">
            <a:prstTxWarp prst="textNoShape">
              <a:avLst/>
            </a:prstTxWarp>
          </a:bodyPr>
          <a:lstStyle/>
          <a:p>
            <a:endParaRPr lang="en-US" sz="900" b="0" i="0">
              <a:latin typeface="Inter" panose="02000503000000020004" pitchFamily="2" charset="0"/>
            </a:endParaRPr>
          </a:p>
        </p:txBody>
      </p:sp>
      <p:pic>
        <p:nvPicPr>
          <p:cNvPr id="29" name="Bild 6">
            <a:extLst>
              <a:ext uri="{FF2B5EF4-FFF2-40B4-BE49-F238E27FC236}">
                <a16:creationId xmlns:a16="http://schemas.microsoft.com/office/drawing/2014/main" id="{C6B48423-02BD-6F44-901B-DA1DD9E0731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8516" y="2713096"/>
            <a:ext cx="2402544" cy="1431808"/>
          </a:xfrm>
          <a:prstGeom prst="rect">
            <a:avLst/>
          </a:prstGeom>
        </p:spPr>
      </p:pic>
      <p:sp>
        <p:nvSpPr>
          <p:cNvPr id="4" name="Textplatzhalter 3">
            <a:extLst>
              <a:ext uri="{FF2B5EF4-FFF2-40B4-BE49-F238E27FC236}">
                <a16:creationId xmlns:a16="http://schemas.microsoft.com/office/drawing/2014/main" id="{463C23B7-571F-CE43-ADDF-5CFDEA32B3F1}"/>
              </a:ext>
            </a:extLst>
          </p:cNvPr>
          <p:cNvSpPr>
            <a:spLocks noGrp="1"/>
          </p:cNvSpPr>
          <p:nvPr>
            <p:ph type="body" sz="quarter" idx="15" hasCustomPrompt="1"/>
          </p:nvPr>
        </p:nvSpPr>
        <p:spPr>
          <a:xfrm>
            <a:off x="4729355" y="3145237"/>
            <a:ext cx="4731398" cy="567528"/>
          </a:xfrm>
          <a:prstGeom prst="rect">
            <a:avLst/>
          </a:prstGeom>
        </p:spPr>
        <p:txBody>
          <a:bodyPr wrap="square" anchor="ctr">
            <a:spAutoFit/>
          </a:bodyPr>
          <a:lstStyle>
            <a:lvl1pPr>
              <a:lnSpc>
                <a:spcPct val="110000"/>
              </a:lnSpc>
              <a:defRPr sz="3600" b="1" i="0">
                <a:solidFill>
                  <a:schemeClr val="bg1"/>
                </a:solidFill>
                <a:latin typeface="Inter" panose="02000503000000020004" pitchFamily="2" charset="0"/>
                <a:ea typeface="Inter" panose="02000503000000020004" pitchFamily="2" charset="0"/>
                <a:cs typeface="Inter" panose="02000503000000020004" pitchFamily="2" charset="0"/>
              </a:defRPr>
            </a:lvl1pPr>
          </a:lstStyle>
          <a:p>
            <a:pPr lvl="0"/>
            <a:r>
              <a:rPr lang="de-DE"/>
              <a:t>Title</a:t>
            </a:r>
          </a:p>
        </p:txBody>
      </p:sp>
    </p:spTree>
    <p:extLst>
      <p:ext uri="{BB962C8B-B14F-4D97-AF65-F5344CB8AC3E}">
        <p14:creationId xmlns:p14="http://schemas.microsoft.com/office/powerpoint/2010/main" val="1581278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Block Bullets_GREY">
    <p:bg>
      <p:bgPr>
        <a:solidFill>
          <a:schemeClr val="accent2">
            <a:alpha val="19644"/>
          </a:schemeClr>
        </a:solidFill>
        <a:effectLst/>
      </p:bgPr>
    </p:bg>
    <p:spTree>
      <p:nvGrpSpPr>
        <p:cNvPr id="1" name=""/>
        <p:cNvGrpSpPr/>
        <p:nvPr/>
      </p:nvGrpSpPr>
      <p:grpSpPr>
        <a:xfrm>
          <a:off x="0" y="0"/>
          <a:ext cx="0" cy="0"/>
          <a:chOff x="0" y="0"/>
          <a:chExt cx="0" cy="0"/>
        </a:xfrm>
      </p:grpSpPr>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1" name="Textplatzhalter 9">
            <a:extLst>
              <a:ext uri="{FF2B5EF4-FFF2-40B4-BE49-F238E27FC236}">
                <a16:creationId xmlns:a16="http://schemas.microsoft.com/office/drawing/2014/main" id="{0A0DA255-695F-5F4B-AAEF-734AFCB2E7A1}"/>
              </a:ext>
            </a:extLst>
          </p:cNvPr>
          <p:cNvSpPr>
            <a:spLocks noGrp="1"/>
          </p:cNvSpPr>
          <p:nvPr>
            <p:ph type="body" sz="quarter" idx="16" hasCustomPrompt="1"/>
          </p:nvPr>
        </p:nvSpPr>
        <p:spPr>
          <a:xfrm>
            <a:off x="758182" y="2185187"/>
            <a:ext cx="3512398" cy="3816000"/>
          </a:xfrm>
          <a:prstGeom prst="rect">
            <a:avLst/>
          </a:prstGeom>
          <a:solidFill>
            <a:schemeClr val="bg1"/>
          </a:solidFill>
        </p:spPr>
        <p:txBody>
          <a:bodyPr lIns="288000" tIns="288000" rIns="288000" bIns="28800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lvl1pPr>
            <a:lvl2pPr marL="598950" indent="-285750">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This is a three block bullet point concept</a:t>
            </a:r>
          </a:p>
          <a:p>
            <a:pPr lvl="1"/>
            <a:r>
              <a:rPr lang="en-US"/>
              <a:t>Second level</a:t>
            </a:r>
          </a:p>
        </p:txBody>
      </p:sp>
      <p:sp>
        <p:nvSpPr>
          <p:cNvPr id="12" name="Textplatzhalter 9">
            <a:extLst>
              <a:ext uri="{FF2B5EF4-FFF2-40B4-BE49-F238E27FC236}">
                <a16:creationId xmlns:a16="http://schemas.microsoft.com/office/drawing/2014/main" id="{18701B5B-F931-B240-9B13-96834948567E}"/>
              </a:ext>
            </a:extLst>
          </p:cNvPr>
          <p:cNvSpPr>
            <a:spLocks noGrp="1"/>
          </p:cNvSpPr>
          <p:nvPr>
            <p:ph type="body" sz="quarter" idx="17" hasCustomPrompt="1"/>
          </p:nvPr>
        </p:nvSpPr>
        <p:spPr>
          <a:xfrm>
            <a:off x="8062872" y="2185187"/>
            <a:ext cx="3512398" cy="3816000"/>
          </a:xfrm>
          <a:prstGeom prst="rect">
            <a:avLst/>
          </a:prstGeom>
          <a:solidFill>
            <a:schemeClr val="bg1"/>
          </a:solidFill>
        </p:spPr>
        <p:txBody>
          <a:bodyPr lIns="288000" tIns="288000" rIns="288000" bIns="28800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lvl1pPr>
            <a:lvl2pPr marL="598950" indent="-285750">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This is a three block bullet point concept</a:t>
            </a:r>
          </a:p>
          <a:p>
            <a:pPr lvl="1"/>
            <a:r>
              <a:rPr lang="en-US"/>
              <a:t>Second level</a:t>
            </a:r>
          </a:p>
        </p:txBody>
      </p:sp>
      <p:sp>
        <p:nvSpPr>
          <p:cNvPr id="14" name="Textplatzhalter 9">
            <a:extLst>
              <a:ext uri="{FF2B5EF4-FFF2-40B4-BE49-F238E27FC236}">
                <a16:creationId xmlns:a16="http://schemas.microsoft.com/office/drawing/2014/main" id="{44FC5DDA-990D-2644-A1E6-C013D21C84DF}"/>
              </a:ext>
            </a:extLst>
          </p:cNvPr>
          <p:cNvSpPr>
            <a:spLocks noGrp="1"/>
          </p:cNvSpPr>
          <p:nvPr>
            <p:ph type="body" sz="quarter" idx="18" hasCustomPrompt="1"/>
          </p:nvPr>
        </p:nvSpPr>
        <p:spPr>
          <a:xfrm>
            <a:off x="4410527" y="2185187"/>
            <a:ext cx="3512398" cy="3816000"/>
          </a:xfrm>
          <a:prstGeom prst="rect">
            <a:avLst/>
          </a:prstGeom>
          <a:solidFill>
            <a:schemeClr val="bg1"/>
          </a:solidFill>
        </p:spPr>
        <p:txBody>
          <a:bodyPr lIns="288000" tIns="288000" rIns="288000" bIns="28800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lvl1pPr>
            <a:lvl2pPr marL="598950" indent="-285750">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This is a three block bullet point concept</a:t>
            </a:r>
          </a:p>
          <a:p>
            <a:pPr lvl="1"/>
            <a:r>
              <a:rPr lang="en-US"/>
              <a:t>Second level</a:t>
            </a:r>
          </a:p>
        </p:txBody>
      </p:sp>
      <p:sp>
        <p:nvSpPr>
          <p:cNvPr id="13" name="Title 1">
            <a:extLst>
              <a:ext uri="{FF2B5EF4-FFF2-40B4-BE49-F238E27FC236}">
                <a16:creationId xmlns:a16="http://schemas.microsoft.com/office/drawing/2014/main" id="{53CD06F2-5253-664B-9C64-E8FC76029551}"/>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rgbClr val="465156"/>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15" name="Textplatzhalter 16">
            <a:extLst>
              <a:ext uri="{FF2B5EF4-FFF2-40B4-BE49-F238E27FC236}">
                <a16:creationId xmlns:a16="http://schemas.microsoft.com/office/drawing/2014/main" id="{EA5F4B0A-83D1-AD48-BF37-08A6A254031E}"/>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16" name="Footer Placeholder 4">
            <a:extLst>
              <a:ext uri="{FF2B5EF4-FFF2-40B4-BE49-F238E27FC236}">
                <a16:creationId xmlns:a16="http://schemas.microsoft.com/office/drawing/2014/main" id="{5B264FE1-0800-F447-8A34-9F8DEFB9C7F0}"/>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7" name="Slide Number Placeholder 5">
            <a:extLst>
              <a:ext uri="{FF2B5EF4-FFF2-40B4-BE49-F238E27FC236}">
                <a16:creationId xmlns:a16="http://schemas.microsoft.com/office/drawing/2014/main" id="{09FE12CB-1F45-B546-BD5A-1FB352AFC3D3}"/>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8" name="Textplatzhalter 18">
            <a:extLst>
              <a:ext uri="{FF2B5EF4-FFF2-40B4-BE49-F238E27FC236}">
                <a16:creationId xmlns:a16="http://schemas.microsoft.com/office/drawing/2014/main" id="{758CB942-B9EC-C74B-84F9-1C880220FD71}"/>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2848622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Block Bullets_BLACK">
    <p:bg>
      <p:bgPr>
        <a:solidFill>
          <a:srgbClr val="485156"/>
        </a:solidFill>
        <a:effectLst/>
      </p:bgPr>
    </p:bg>
    <p:spTree>
      <p:nvGrpSpPr>
        <p:cNvPr id="1" name=""/>
        <p:cNvGrpSpPr/>
        <p:nvPr/>
      </p:nvGrpSpPr>
      <p:grpSpPr>
        <a:xfrm>
          <a:off x="0" y="0"/>
          <a:ext cx="0" cy="0"/>
          <a:chOff x="0" y="0"/>
          <a:chExt cx="0" cy="0"/>
        </a:xfrm>
      </p:grpSpPr>
      <p:sp>
        <p:nvSpPr>
          <p:cNvPr id="11" name="Textplatzhalter 9">
            <a:extLst>
              <a:ext uri="{FF2B5EF4-FFF2-40B4-BE49-F238E27FC236}">
                <a16:creationId xmlns:a16="http://schemas.microsoft.com/office/drawing/2014/main" id="{0A0DA255-695F-5F4B-AAEF-734AFCB2E7A1}"/>
              </a:ext>
            </a:extLst>
          </p:cNvPr>
          <p:cNvSpPr>
            <a:spLocks noGrp="1"/>
          </p:cNvSpPr>
          <p:nvPr>
            <p:ph type="body" sz="quarter" idx="16" hasCustomPrompt="1"/>
          </p:nvPr>
        </p:nvSpPr>
        <p:spPr>
          <a:xfrm>
            <a:off x="758182" y="2185187"/>
            <a:ext cx="3512398" cy="3816000"/>
          </a:xfrm>
          <a:prstGeom prst="rect">
            <a:avLst/>
          </a:prstGeom>
          <a:solidFill>
            <a:schemeClr val="accent2"/>
          </a:solidFill>
        </p:spPr>
        <p:txBody>
          <a:bodyPr lIns="288000" tIns="288000" rIns="288000" bIns="28800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solidFill>
                  <a:schemeClr val="bg1"/>
                </a:solidFill>
              </a:defRPr>
            </a:lvl1pPr>
            <a:lvl2pPr marL="598950" indent="-285750">
              <a:buFont typeface="Symbol" pitchFamily="2" charset="2"/>
              <a:buChar char="-"/>
              <a:defRPr sz="1600">
                <a:solidFill>
                  <a:schemeClr val="bg1"/>
                </a:solidFill>
              </a:defRPr>
            </a:lvl2pPr>
            <a:lvl3pPr marL="914400" indent="0">
              <a:buNone/>
              <a:defRPr sz="1400"/>
            </a:lvl3pPr>
            <a:lvl4pPr marL="1371600" indent="0">
              <a:buNone/>
              <a:defRPr sz="1400"/>
            </a:lvl4pPr>
            <a:lvl5pPr marL="1828800" indent="0">
              <a:buNone/>
              <a:defRPr sz="1400"/>
            </a:lvl5pPr>
          </a:lstStyle>
          <a:p>
            <a:r>
              <a:rPr lang="en-US"/>
              <a:t>This is a three block bullet point concept</a:t>
            </a:r>
          </a:p>
          <a:p>
            <a:pPr lvl="1"/>
            <a:r>
              <a:rPr lang="en-US"/>
              <a:t>Second level</a:t>
            </a:r>
          </a:p>
        </p:txBody>
      </p:sp>
      <p:sp>
        <p:nvSpPr>
          <p:cNvPr id="12" name="Textplatzhalter 9">
            <a:extLst>
              <a:ext uri="{FF2B5EF4-FFF2-40B4-BE49-F238E27FC236}">
                <a16:creationId xmlns:a16="http://schemas.microsoft.com/office/drawing/2014/main" id="{18701B5B-F931-B240-9B13-96834948567E}"/>
              </a:ext>
            </a:extLst>
          </p:cNvPr>
          <p:cNvSpPr>
            <a:spLocks noGrp="1"/>
          </p:cNvSpPr>
          <p:nvPr>
            <p:ph type="body" sz="quarter" idx="17" hasCustomPrompt="1"/>
          </p:nvPr>
        </p:nvSpPr>
        <p:spPr>
          <a:xfrm>
            <a:off x="8062872" y="2185187"/>
            <a:ext cx="3512398" cy="3816000"/>
          </a:xfrm>
          <a:prstGeom prst="rect">
            <a:avLst/>
          </a:prstGeom>
          <a:solidFill>
            <a:schemeClr val="accent2"/>
          </a:solidFill>
        </p:spPr>
        <p:txBody>
          <a:bodyPr lIns="288000" tIns="288000" rIns="288000" bIns="28800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solidFill>
                  <a:schemeClr val="bg1"/>
                </a:solidFill>
              </a:defRPr>
            </a:lvl1pPr>
            <a:lvl2pPr marL="598950" indent="-285750">
              <a:buFont typeface="Symbol" pitchFamily="2" charset="2"/>
              <a:buChar char="-"/>
              <a:defRPr sz="1600">
                <a:solidFill>
                  <a:schemeClr val="bg1"/>
                </a:solidFill>
              </a:defRPr>
            </a:lvl2pPr>
            <a:lvl3pPr marL="914400" indent="0">
              <a:buNone/>
              <a:defRPr sz="1400"/>
            </a:lvl3pPr>
            <a:lvl4pPr marL="1371600" indent="0">
              <a:buNone/>
              <a:defRPr sz="1400"/>
            </a:lvl4pPr>
            <a:lvl5pPr marL="1828800" indent="0">
              <a:buNone/>
              <a:defRPr sz="1400"/>
            </a:lvl5pPr>
          </a:lstStyle>
          <a:p>
            <a:r>
              <a:rPr lang="en-US"/>
              <a:t>This is a three block bullet point concept</a:t>
            </a:r>
          </a:p>
          <a:p>
            <a:pPr lvl="1"/>
            <a:r>
              <a:rPr lang="en-US"/>
              <a:t>Second level</a:t>
            </a:r>
          </a:p>
        </p:txBody>
      </p:sp>
      <p:sp>
        <p:nvSpPr>
          <p:cNvPr id="14" name="Textplatzhalter 9">
            <a:extLst>
              <a:ext uri="{FF2B5EF4-FFF2-40B4-BE49-F238E27FC236}">
                <a16:creationId xmlns:a16="http://schemas.microsoft.com/office/drawing/2014/main" id="{44FC5DDA-990D-2644-A1E6-C013D21C84DF}"/>
              </a:ext>
            </a:extLst>
          </p:cNvPr>
          <p:cNvSpPr>
            <a:spLocks noGrp="1"/>
          </p:cNvSpPr>
          <p:nvPr>
            <p:ph type="body" sz="quarter" idx="18" hasCustomPrompt="1"/>
          </p:nvPr>
        </p:nvSpPr>
        <p:spPr>
          <a:xfrm>
            <a:off x="4410527" y="2185187"/>
            <a:ext cx="3512398" cy="3816000"/>
          </a:xfrm>
          <a:prstGeom prst="rect">
            <a:avLst/>
          </a:prstGeom>
          <a:solidFill>
            <a:schemeClr val="accent2"/>
          </a:solidFill>
        </p:spPr>
        <p:txBody>
          <a:bodyPr lIns="288000" tIns="288000" rIns="288000" bIns="28800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solidFill>
                  <a:schemeClr val="bg1"/>
                </a:solidFill>
              </a:defRPr>
            </a:lvl1pPr>
            <a:lvl2pPr marL="598950" indent="-285750">
              <a:buFont typeface="Symbol" pitchFamily="2" charset="2"/>
              <a:buChar char="-"/>
              <a:defRPr sz="1600">
                <a:solidFill>
                  <a:schemeClr val="bg1"/>
                </a:solidFill>
              </a:defRPr>
            </a:lvl2pPr>
            <a:lvl3pPr marL="914400" indent="0">
              <a:buNone/>
              <a:defRPr sz="1400"/>
            </a:lvl3pPr>
            <a:lvl4pPr marL="1371600" indent="0">
              <a:buNone/>
              <a:defRPr sz="1400"/>
            </a:lvl4pPr>
            <a:lvl5pPr marL="1828800" indent="0">
              <a:buNone/>
              <a:defRPr sz="1400"/>
            </a:lvl5pPr>
          </a:lstStyle>
          <a:p>
            <a:r>
              <a:rPr lang="en-US"/>
              <a:t>This is a three block bullet point concept</a:t>
            </a:r>
          </a:p>
          <a:p>
            <a:pPr lvl="1"/>
            <a:r>
              <a:rPr lang="en-US"/>
              <a:t>Second level</a:t>
            </a:r>
          </a:p>
        </p:txBody>
      </p:sp>
      <p:pic>
        <p:nvPicPr>
          <p:cNvPr id="13" name="Grafik 12">
            <a:extLst>
              <a:ext uri="{FF2B5EF4-FFF2-40B4-BE49-F238E27FC236}">
                <a16:creationId xmlns:a16="http://schemas.microsoft.com/office/drawing/2014/main" id="{80135959-877F-B145-92BD-52AC363D786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356668" y="557726"/>
            <a:ext cx="1188000" cy="553228"/>
          </a:xfrm>
          <a:prstGeom prst="rect">
            <a:avLst/>
          </a:prstGeom>
        </p:spPr>
      </p:pic>
      <p:sp>
        <p:nvSpPr>
          <p:cNvPr id="16" name="Rectangle 9">
            <a:extLst>
              <a:ext uri="{FF2B5EF4-FFF2-40B4-BE49-F238E27FC236}">
                <a16:creationId xmlns:a16="http://schemas.microsoft.com/office/drawing/2014/main" id="{4689CBBF-5C7E-374C-803E-3163E937B65B}"/>
              </a:ext>
            </a:extLst>
          </p:cNvPr>
          <p:cNvSpPr/>
          <p:nvPr userDrawn="1"/>
        </p:nvSpPr>
        <p:spPr>
          <a:xfrm>
            <a:off x="0" y="2181599"/>
            <a:ext cx="144000" cy="4676401"/>
          </a:xfrm>
          <a:prstGeom prst="rect">
            <a:avLst/>
          </a:prstGeom>
          <a:solidFill>
            <a:srgbClr val="5F69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solidFill>
                <a:schemeClr val="bg1"/>
              </a:solidFill>
              <a:latin typeface="Inter" panose="02000503000000020004" pitchFamily="2" charset="0"/>
            </a:endParaRPr>
          </a:p>
        </p:txBody>
      </p:sp>
      <p:sp>
        <p:nvSpPr>
          <p:cNvPr id="15" name="Title 1">
            <a:extLst>
              <a:ext uri="{FF2B5EF4-FFF2-40B4-BE49-F238E27FC236}">
                <a16:creationId xmlns:a16="http://schemas.microsoft.com/office/drawing/2014/main" id="{6596B6FC-FB1A-FC45-995F-B50CD9398CDF}"/>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chemeClr val="bg1"/>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17" name="Textplatzhalter 16">
            <a:extLst>
              <a:ext uri="{FF2B5EF4-FFF2-40B4-BE49-F238E27FC236}">
                <a16:creationId xmlns:a16="http://schemas.microsoft.com/office/drawing/2014/main" id="{34BC211E-01F4-8D4A-B80E-FBF6351785F8}"/>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18" name="Footer Placeholder 4">
            <a:extLst>
              <a:ext uri="{FF2B5EF4-FFF2-40B4-BE49-F238E27FC236}">
                <a16:creationId xmlns:a16="http://schemas.microsoft.com/office/drawing/2014/main" id="{47DB4CCD-2749-CB49-9780-5FF31BF1C796}"/>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chemeClr val="bg1"/>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20" name="Slide Number Placeholder 5">
            <a:extLst>
              <a:ext uri="{FF2B5EF4-FFF2-40B4-BE49-F238E27FC236}">
                <a16:creationId xmlns:a16="http://schemas.microsoft.com/office/drawing/2014/main" id="{7655AD8B-8741-B641-A149-884235D94D00}"/>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chemeClr val="bg1"/>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21" name="Textplatzhalter 18">
            <a:extLst>
              <a:ext uri="{FF2B5EF4-FFF2-40B4-BE49-F238E27FC236}">
                <a16:creationId xmlns:a16="http://schemas.microsoft.com/office/drawing/2014/main" id="{3A6F5AC5-142B-F146-8532-4440818AD3B9}"/>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39590577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text blocks with icon">
    <p:spTree>
      <p:nvGrpSpPr>
        <p:cNvPr id="1" name=""/>
        <p:cNvGrpSpPr/>
        <p:nvPr/>
      </p:nvGrpSpPr>
      <p:grpSpPr>
        <a:xfrm>
          <a:off x="0" y="0"/>
          <a:ext cx="0" cy="0"/>
          <a:chOff x="0" y="0"/>
          <a:chExt cx="0" cy="0"/>
        </a:xfrm>
      </p:grpSpPr>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4" name="Bildplatzhalter 3">
            <a:extLst>
              <a:ext uri="{FF2B5EF4-FFF2-40B4-BE49-F238E27FC236}">
                <a16:creationId xmlns:a16="http://schemas.microsoft.com/office/drawing/2014/main" id="{C3259428-3CAB-3F40-8A25-6BB7087075F7}"/>
              </a:ext>
            </a:extLst>
          </p:cNvPr>
          <p:cNvSpPr>
            <a:spLocks noGrp="1"/>
          </p:cNvSpPr>
          <p:nvPr userDrawn="1">
            <p:ph type="pic" sz="quarter" idx="15" hasCustomPrompt="1"/>
          </p:nvPr>
        </p:nvSpPr>
        <p:spPr>
          <a:xfrm>
            <a:off x="1164395" y="2185115"/>
            <a:ext cx="730250" cy="728662"/>
          </a:xfrm>
          <a:prstGeom prst="rect">
            <a:avLst/>
          </a:prstGeom>
        </p:spPr>
        <p:txBody>
          <a:bodyPr>
            <a:normAutofit/>
          </a:bodyPr>
          <a:lstStyle>
            <a:lvl1pPr algn="ctr">
              <a:defRPr sz="1000"/>
            </a:lvl1pPr>
          </a:lstStyle>
          <a:p>
            <a:r>
              <a:rPr lang="en-US"/>
              <a:t>Icon</a:t>
            </a:r>
          </a:p>
        </p:txBody>
      </p:sp>
      <p:sp>
        <p:nvSpPr>
          <p:cNvPr id="36" name="Bildplatzhalter 3">
            <a:extLst>
              <a:ext uri="{FF2B5EF4-FFF2-40B4-BE49-F238E27FC236}">
                <a16:creationId xmlns:a16="http://schemas.microsoft.com/office/drawing/2014/main" id="{1D540665-F3BF-D44F-8DFC-CA3D73EAC2FE}"/>
              </a:ext>
            </a:extLst>
          </p:cNvPr>
          <p:cNvSpPr>
            <a:spLocks noGrp="1"/>
          </p:cNvSpPr>
          <p:nvPr>
            <p:ph type="pic" sz="quarter" idx="20" hasCustomPrompt="1"/>
          </p:nvPr>
        </p:nvSpPr>
        <p:spPr>
          <a:xfrm>
            <a:off x="4767785" y="2185115"/>
            <a:ext cx="730250" cy="728662"/>
          </a:xfrm>
          <a:prstGeom prst="rect">
            <a:avLst/>
          </a:prstGeom>
        </p:spPr>
        <p:txBody>
          <a:bodyPr>
            <a:normAutofit/>
          </a:bodyPr>
          <a:lstStyle>
            <a:lvl1pPr algn="ctr">
              <a:defRPr sz="1000"/>
            </a:lvl1pPr>
          </a:lstStyle>
          <a:p>
            <a:r>
              <a:rPr lang="en-US"/>
              <a:t>Icon</a:t>
            </a:r>
          </a:p>
        </p:txBody>
      </p:sp>
      <p:sp>
        <p:nvSpPr>
          <p:cNvPr id="38" name="Bildplatzhalter 3">
            <a:extLst>
              <a:ext uri="{FF2B5EF4-FFF2-40B4-BE49-F238E27FC236}">
                <a16:creationId xmlns:a16="http://schemas.microsoft.com/office/drawing/2014/main" id="{760635F4-E28E-EC43-8FFC-0983B3141177}"/>
              </a:ext>
            </a:extLst>
          </p:cNvPr>
          <p:cNvSpPr>
            <a:spLocks noGrp="1"/>
          </p:cNvSpPr>
          <p:nvPr>
            <p:ph type="pic" sz="quarter" idx="22" hasCustomPrompt="1"/>
          </p:nvPr>
        </p:nvSpPr>
        <p:spPr>
          <a:xfrm>
            <a:off x="8371175" y="2185115"/>
            <a:ext cx="730250" cy="728662"/>
          </a:xfrm>
          <a:prstGeom prst="rect">
            <a:avLst/>
          </a:prstGeom>
        </p:spPr>
        <p:txBody>
          <a:bodyPr>
            <a:normAutofit/>
          </a:bodyPr>
          <a:lstStyle>
            <a:lvl1pPr algn="ctr">
              <a:defRPr sz="1000"/>
            </a:lvl1pPr>
          </a:lstStyle>
          <a:p>
            <a:r>
              <a:rPr lang="en-US"/>
              <a:t>Icon</a:t>
            </a:r>
          </a:p>
        </p:txBody>
      </p:sp>
      <p:sp>
        <p:nvSpPr>
          <p:cNvPr id="20" name="Textplatzhalter 9">
            <a:extLst>
              <a:ext uri="{FF2B5EF4-FFF2-40B4-BE49-F238E27FC236}">
                <a16:creationId xmlns:a16="http://schemas.microsoft.com/office/drawing/2014/main" id="{BD147D77-175A-4F48-9201-4F52DD89EE93}"/>
              </a:ext>
            </a:extLst>
          </p:cNvPr>
          <p:cNvSpPr>
            <a:spLocks noGrp="1"/>
          </p:cNvSpPr>
          <p:nvPr>
            <p:ph type="body" sz="quarter" idx="25" hasCustomPrompt="1"/>
          </p:nvPr>
        </p:nvSpPr>
        <p:spPr>
          <a:xfrm>
            <a:off x="4767785" y="3215934"/>
            <a:ext cx="2808000" cy="2771360"/>
          </a:xfrm>
          <a:prstGeom prst="rect">
            <a:avLst/>
          </a:prstGeom>
        </p:spPr>
        <p:txBody>
          <a:bodyPr lIns="0" tIns="0" rIns="0" bIns="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lvl1pPr>
            <a:lvl2pPr marL="598950" indent="-285750">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Bullets</a:t>
            </a:r>
          </a:p>
          <a:p>
            <a:pPr lvl="1"/>
            <a:r>
              <a:rPr lang="en-US"/>
              <a:t>Second level</a:t>
            </a:r>
          </a:p>
        </p:txBody>
      </p:sp>
      <p:sp>
        <p:nvSpPr>
          <p:cNvPr id="21" name="Textplatzhalter 9">
            <a:extLst>
              <a:ext uri="{FF2B5EF4-FFF2-40B4-BE49-F238E27FC236}">
                <a16:creationId xmlns:a16="http://schemas.microsoft.com/office/drawing/2014/main" id="{F6B715FA-59B7-BC46-A69B-4BA31B028CBD}"/>
              </a:ext>
            </a:extLst>
          </p:cNvPr>
          <p:cNvSpPr>
            <a:spLocks noGrp="1"/>
          </p:cNvSpPr>
          <p:nvPr>
            <p:ph type="body" sz="quarter" idx="26" hasCustomPrompt="1"/>
          </p:nvPr>
        </p:nvSpPr>
        <p:spPr>
          <a:xfrm>
            <a:off x="1164395" y="3215934"/>
            <a:ext cx="2808000" cy="2771360"/>
          </a:xfrm>
          <a:prstGeom prst="rect">
            <a:avLst/>
          </a:prstGeom>
        </p:spPr>
        <p:txBody>
          <a:bodyPr lIns="0" tIns="0" rIns="0" bIns="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lvl1pPr>
            <a:lvl2pPr marL="598950" indent="-285750">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Bullets</a:t>
            </a:r>
          </a:p>
          <a:p>
            <a:pPr lvl="1"/>
            <a:r>
              <a:rPr lang="en-US"/>
              <a:t>Second level</a:t>
            </a:r>
          </a:p>
        </p:txBody>
      </p:sp>
      <p:sp>
        <p:nvSpPr>
          <p:cNvPr id="22" name="Textplatzhalter 9">
            <a:extLst>
              <a:ext uri="{FF2B5EF4-FFF2-40B4-BE49-F238E27FC236}">
                <a16:creationId xmlns:a16="http://schemas.microsoft.com/office/drawing/2014/main" id="{20BE90CD-8849-F142-8511-213728267227}"/>
              </a:ext>
            </a:extLst>
          </p:cNvPr>
          <p:cNvSpPr>
            <a:spLocks noGrp="1"/>
          </p:cNvSpPr>
          <p:nvPr>
            <p:ph type="body" sz="quarter" idx="27" hasCustomPrompt="1"/>
          </p:nvPr>
        </p:nvSpPr>
        <p:spPr>
          <a:xfrm>
            <a:off x="8371175" y="3213447"/>
            <a:ext cx="2808000" cy="2771360"/>
          </a:xfrm>
          <a:prstGeom prst="rect">
            <a:avLst/>
          </a:prstGeom>
        </p:spPr>
        <p:txBody>
          <a:bodyPr lIns="0" tIns="0" rIns="0" bIns="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lvl1pPr>
            <a:lvl2pPr marL="598950" indent="-285750">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Bullets</a:t>
            </a:r>
          </a:p>
          <a:p>
            <a:pPr lvl="1"/>
            <a:r>
              <a:rPr lang="en-US"/>
              <a:t>Second level</a:t>
            </a:r>
          </a:p>
        </p:txBody>
      </p:sp>
      <p:sp>
        <p:nvSpPr>
          <p:cNvPr id="14" name="Title 1">
            <a:extLst>
              <a:ext uri="{FF2B5EF4-FFF2-40B4-BE49-F238E27FC236}">
                <a16:creationId xmlns:a16="http://schemas.microsoft.com/office/drawing/2014/main" id="{9C8AFF45-EEAA-5B44-9702-C70CD8E63E2D}"/>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rgbClr val="465156"/>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17" name="Textplatzhalter 16">
            <a:extLst>
              <a:ext uri="{FF2B5EF4-FFF2-40B4-BE49-F238E27FC236}">
                <a16:creationId xmlns:a16="http://schemas.microsoft.com/office/drawing/2014/main" id="{8205C5D5-0036-B54B-84EE-866D2629DD01}"/>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15" name="Footer Placeholder 4">
            <a:extLst>
              <a:ext uri="{FF2B5EF4-FFF2-40B4-BE49-F238E27FC236}">
                <a16:creationId xmlns:a16="http://schemas.microsoft.com/office/drawing/2014/main" id="{CB5B7AA3-2609-E24E-91EF-D0E7679B9DE3}"/>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6" name="Slide Number Placeholder 5">
            <a:extLst>
              <a:ext uri="{FF2B5EF4-FFF2-40B4-BE49-F238E27FC236}">
                <a16:creationId xmlns:a16="http://schemas.microsoft.com/office/drawing/2014/main" id="{DCE92CB5-115C-284E-B5A8-E8A88F53325E}"/>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8" name="Textplatzhalter 18">
            <a:extLst>
              <a:ext uri="{FF2B5EF4-FFF2-40B4-BE49-F238E27FC236}">
                <a16:creationId xmlns:a16="http://schemas.microsoft.com/office/drawing/2014/main" id="{9A6D1899-C747-4B4B-BC77-EF5F1FAA76BA}"/>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41634850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our blocks of image + paragraph">
    <p:bg>
      <p:bgPr>
        <a:solidFill>
          <a:schemeClr val="accent2">
            <a:alpha val="21000"/>
          </a:schemeClr>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39AA735-AFA8-8545-8605-387554B2A9BA}"/>
              </a:ext>
            </a:extLst>
          </p:cNvPr>
          <p:cNvSpPr>
            <a:spLocks noGrp="1"/>
          </p:cNvSpPr>
          <p:nvPr>
            <p:ph type="ftr" sz="quarter" idx="10"/>
          </p:nvPr>
        </p:nvSpPr>
        <p:spPr/>
        <p:txBody>
          <a:bodyPr/>
          <a:lstStyle/>
          <a:p>
            <a:r>
              <a:rPr lang="de-DE"/>
              <a:t>OSP Powerpoint Master</a:t>
            </a:r>
            <a:endParaRPr lang="en-ES"/>
          </a:p>
        </p:txBody>
      </p:sp>
      <p:sp>
        <p:nvSpPr>
          <p:cNvPr id="4" name="Slide Number Placeholder 3">
            <a:extLst>
              <a:ext uri="{FF2B5EF4-FFF2-40B4-BE49-F238E27FC236}">
                <a16:creationId xmlns:a16="http://schemas.microsoft.com/office/drawing/2014/main" id="{0FC7379D-B1A5-DF41-9C02-C19FBDDB42B6}"/>
              </a:ext>
            </a:extLst>
          </p:cNvPr>
          <p:cNvSpPr>
            <a:spLocks noGrp="1"/>
          </p:cNvSpPr>
          <p:nvPr>
            <p:ph type="sldNum" sz="quarter" idx="11"/>
          </p:nvPr>
        </p:nvSpPr>
        <p:spPr/>
        <p:txBody>
          <a:bodyPr/>
          <a:lstStyle/>
          <a:p>
            <a:fld id="{520F690D-1126-C840-B373-EA4CEB998C30}" type="slidenum">
              <a:rPr lang="de-DE" smtClean="0"/>
              <a:pPr/>
              <a:t>‹Nr.›</a:t>
            </a:fld>
            <a:endParaRPr lang="de-DE"/>
          </a:p>
        </p:txBody>
      </p:sp>
      <p:pic>
        <p:nvPicPr>
          <p:cNvPr id="7" name="Bild 6">
            <a:extLst>
              <a:ext uri="{FF2B5EF4-FFF2-40B4-BE49-F238E27FC236}">
                <a16:creationId xmlns:a16="http://schemas.microsoft.com/office/drawing/2014/main" id="{134645FD-96C5-4440-AFF7-06D0FA9ADC7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8" name="Title 1">
            <a:extLst>
              <a:ext uri="{FF2B5EF4-FFF2-40B4-BE49-F238E27FC236}">
                <a16:creationId xmlns:a16="http://schemas.microsoft.com/office/drawing/2014/main" id="{A49A6636-3006-5142-98B6-8DE62FE29EC0}"/>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rgbClr val="465156"/>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9" name="Textplatzhalter 16">
            <a:extLst>
              <a:ext uri="{FF2B5EF4-FFF2-40B4-BE49-F238E27FC236}">
                <a16:creationId xmlns:a16="http://schemas.microsoft.com/office/drawing/2014/main" id="{6AEEC377-8B52-1149-8E7C-152E79D8F55B}"/>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2" name="Bildplatzhalter 2">
            <a:extLst>
              <a:ext uri="{FF2B5EF4-FFF2-40B4-BE49-F238E27FC236}">
                <a16:creationId xmlns:a16="http://schemas.microsoft.com/office/drawing/2014/main" id="{CC966FF4-242A-5E4E-FC98-C262C5D729F6}"/>
              </a:ext>
            </a:extLst>
          </p:cNvPr>
          <p:cNvSpPr>
            <a:spLocks noGrp="1"/>
          </p:cNvSpPr>
          <p:nvPr>
            <p:ph type="pic" sz="quarter" idx="16" hasCustomPrompt="1"/>
          </p:nvPr>
        </p:nvSpPr>
        <p:spPr>
          <a:xfrm>
            <a:off x="758181" y="2217146"/>
            <a:ext cx="1502821" cy="1638000"/>
          </a:xfrm>
          <a:prstGeom prst="rect">
            <a:avLst/>
          </a:prstGeom>
        </p:spPr>
        <p:txBody>
          <a:bodyPr lIns="0" tIns="0" rIns="0" anchor="ctr">
            <a:noAutofit/>
          </a:bodyPr>
          <a:lstStyle>
            <a:lvl1pPr algn="l">
              <a:defRPr sz="1400">
                <a:solidFill>
                  <a:schemeClr val="bg1"/>
                </a:solidFill>
              </a:defRPr>
            </a:lvl1pPr>
          </a:lstStyle>
          <a:p>
            <a:r>
              <a:rPr lang="en-US"/>
              <a:t>Insert a picture here</a:t>
            </a:r>
          </a:p>
          <a:p>
            <a:endParaRPr lang="en-US"/>
          </a:p>
          <a:p>
            <a:endParaRPr lang="en-US"/>
          </a:p>
          <a:p>
            <a:endParaRPr lang="en-US"/>
          </a:p>
          <a:p>
            <a:endParaRPr lang="en-US"/>
          </a:p>
        </p:txBody>
      </p:sp>
      <p:sp>
        <p:nvSpPr>
          <p:cNvPr id="10" name="Bildplatzhalter 2">
            <a:extLst>
              <a:ext uri="{FF2B5EF4-FFF2-40B4-BE49-F238E27FC236}">
                <a16:creationId xmlns:a16="http://schemas.microsoft.com/office/drawing/2014/main" id="{6E0945FE-618A-1B28-E5C0-F159C8F97D66}"/>
              </a:ext>
            </a:extLst>
          </p:cNvPr>
          <p:cNvSpPr>
            <a:spLocks noGrp="1"/>
          </p:cNvSpPr>
          <p:nvPr>
            <p:ph type="pic" sz="quarter" idx="17" hasCustomPrompt="1"/>
          </p:nvPr>
        </p:nvSpPr>
        <p:spPr>
          <a:xfrm>
            <a:off x="6230403" y="2217146"/>
            <a:ext cx="1502821" cy="1637686"/>
          </a:xfrm>
          <a:prstGeom prst="rect">
            <a:avLst/>
          </a:prstGeom>
        </p:spPr>
        <p:txBody>
          <a:bodyPr lIns="0" tIns="0" rIns="0" anchor="ctr">
            <a:normAutofit/>
          </a:bodyPr>
          <a:lstStyle>
            <a:lvl1pPr algn="l">
              <a:defRPr sz="1400">
                <a:solidFill>
                  <a:schemeClr val="bg1"/>
                </a:solidFill>
              </a:defRPr>
            </a:lvl1pPr>
          </a:lstStyle>
          <a:p>
            <a:r>
              <a:rPr lang="en-US"/>
              <a:t>Insert a picture here</a:t>
            </a:r>
          </a:p>
          <a:p>
            <a:endParaRPr lang="en-US"/>
          </a:p>
          <a:p>
            <a:endParaRPr lang="en-US"/>
          </a:p>
          <a:p>
            <a:endParaRPr lang="en-US"/>
          </a:p>
          <a:p>
            <a:endParaRPr lang="en-US"/>
          </a:p>
        </p:txBody>
      </p:sp>
      <p:sp>
        <p:nvSpPr>
          <p:cNvPr id="12" name="Bildplatzhalter 2">
            <a:extLst>
              <a:ext uri="{FF2B5EF4-FFF2-40B4-BE49-F238E27FC236}">
                <a16:creationId xmlns:a16="http://schemas.microsoft.com/office/drawing/2014/main" id="{CB2AF3E9-5418-F5D8-E325-92D1C2C29179}"/>
              </a:ext>
            </a:extLst>
          </p:cNvPr>
          <p:cNvSpPr>
            <a:spLocks noGrp="1"/>
          </p:cNvSpPr>
          <p:nvPr>
            <p:ph type="pic" sz="quarter" idx="18" hasCustomPrompt="1"/>
          </p:nvPr>
        </p:nvSpPr>
        <p:spPr>
          <a:xfrm>
            <a:off x="758181" y="4132968"/>
            <a:ext cx="1502821" cy="1637686"/>
          </a:xfrm>
          <a:prstGeom prst="rect">
            <a:avLst/>
          </a:prstGeom>
        </p:spPr>
        <p:txBody>
          <a:bodyPr lIns="0" tIns="0" rIns="0" anchor="ctr">
            <a:normAutofit/>
          </a:bodyPr>
          <a:lstStyle>
            <a:lvl1pPr algn="l">
              <a:defRPr sz="1400">
                <a:solidFill>
                  <a:schemeClr val="bg1"/>
                </a:solidFill>
              </a:defRPr>
            </a:lvl1pPr>
          </a:lstStyle>
          <a:p>
            <a:r>
              <a:rPr lang="en-US"/>
              <a:t>Insert a picture here</a:t>
            </a:r>
          </a:p>
          <a:p>
            <a:endParaRPr lang="en-US"/>
          </a:p>
          <a:p>
            <a:endParaRPr lang="en-US"/>
          </a:p>
          <a:p>
            <a:endParaRPr lang="en-US"/>
          </a:p>
          <a:p>
            <a:endParaRPr lang="en-US"/>
          </a:p>
        </p:txBody>
      </p:sp>
      <p:sp>
        <p:nvSpPr>
          <p:cNvPr id="14" name="Bildplatzhalter 2">
            <a:extLst>
              <a:ext uri="{FF2B5EF4-FFF2-40B4-BE49-F238E27FC236}">
                <a16:creationId xmlns:a16="http://schemas.microsoft.com/office/drawing/2014/main" id="{B6E1D58A-684B-0AA0-778B-24AC2809839B}"/>
              </a:ext>
            </a:extLst>
          </p:cNvPr>
          <p:cNvSpPr>
            <a:spLocks noGrp="1"/>
          </p:cNvSpPr>
          <p:nvPr>
            <p:ph type="pic" sz="quarter" idx="19" hasCustomPrompt="1"/>
          </p:nvPr>
        </p:nvSpPr>
        <p:spPr>
          <a:xfrm>
            <a:off x="6230403" y="4132968"/>
            <a:ext cx="1502821" cy="1637686"/>
          </a:xfrm>
          <a:prstGeom prst="rect">
            <a:avLst/>
          </a:prstGeom>
        </p:spPr>
        <p:txBody>
          <a:bodyPr lIns="0" tIns="0" rIns="0" anchor="ctr">
            <a:normAutofit/>
          </a:bodyPr>
          <a:lstStyle>
            <a:lvl1pPr algn="l">
              <a:defRPr sz="1400">
                <a:solidFill>
                  <a:schemeClr val="bg1"/>
                </a:solidFill>
              </a:defRPr>
            </a:lvl1pPr>
          </a:lstStyle>
          <a:p>
            <a:r>
              <a:rPr lang="en-US"/>
              <a:t>Insert a picture here</a:t>
            </a:r>
          </a:p>
          <a:p>
            <a:endParaRPr lang="en-US"/>
          </a:p>
          <a:p>
            <a:endParaRPr lang="en-US"/>
          </a:p>
          <a:p>
            <a:endParaRPr lang="en-US"/>
          </a:p>
          <a:p>
            <a:endParaRPr lang="en-US"/>
          </a:p>
        </p:txBody>
      </p:sp>
      <p:sp>
        <p:nvSpPr>
          <p:cNvPr id="18" name="Textplatzhalter 16">
            <a:extLst>
              <a:ext uri="{FF2B5EF4-FFF2-40B4-BE49-F238E27FC236}">
                <a16:creationId xmlns:a16="http://schemas.microsoft.com/office/drawing/2014/main" id="{5BB98BB1-7141-A5EE-311B-AA2E655BA9E9}"/>
              </a:ext>
            </a:extLst>
          </p:cNvPr>
          <p:cNvSpPr>
            <a:spLocks noGrp="1"/>
          </p:cNvSpPr>
          <p:nvPr>
            <p:ph type="body" sz="quarter" idx="20" hasCustomPrompt="1"/>
          </p:nvPr>
        </p:nvSpPr>
        <p:spPr>
          <a:xfrm>
            <a:off x="2259688" y="2217144"/>
            <a:ext cx="3784600" cy="1638000"/>
          </a:xfrm>
          <a:solidFill>
            <a:schemeClr val="bg1"/>
          </a:solidFill>
        </p:spPr>
        <p:txBody>
          <a:bodyPr lIns="360000" tIns="180000" rIns="360000" bIns="180000">
            <a:noAutofit/>
          </a:bodyPr>
          <a:lstStyle>
            <a:lvl1pPr>
              <a:lnSpc>
                <a:spcPct val="100000"/>
              </a:lnSpc>
              <a:defRPr sz="1400" b="0" i="0">
                <a:latin typeface="Inter" panose="02000503000000020004" pitchFamily="2" charset="0"/>
                <a:ea typeface="Inter" panose="02000503000000020004" pitchFamily="2" charset="0"/>
                <a:cs typeface="Inter" panose="02000503000000020004" pitchFamily="2" charset="0"/>
              </a:defRPr>
            </a:lvl1pPr>
          </a:lstStyle>
          <a:p>
            <a:pPr rtl="0" fontAlgn="base"/>
            <a:r>
              <a:rPr lang="de-DE" sz="1600" b="1"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Topic 1</a:t>
            </a:r>
            <a:r>
              <a:rPr lang="en-US"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a:p>
            <a:pPr rtl="0" fontAlgn="base"/>
            <a:r>
              <a:rPr lang="de-DE"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a:p>
            <a:pPr rtl="0" fontAlgn="base"/>
            <a:r>
              <a:rPr lang="de-DE" sz="1600" b="0"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Lorem ipsum dolor sit amet, consectetuer adipiscing elit. Aenean commodo ligula eget dolor. </a:t>
            </a:r>
            <a:r>
              <a:rPr lang="fr-FR" sz="1600" b="0"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Cum sociis natoque penatibus</a:t>
            </a:r>
            <a:r>
              <a:rPr lang="de-DE"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p:txBody>
      </p:sp>
      <p:sp>
        <p:nvSpPr>
          <p:cNvPr id="29" name="Textplatzhalter 16">
            <a:extLst>
              <a:ext uri="{FF2B5EF4-FFF2-40B4-BE49-F238E27FC236}">
                <a16:creationId xmlns:a16="http://schemas.microsoft.com/office/drawing/2014/main" id="{5217275B-9099-E3BB-45CA-7CD40C28047A}"/>
              </a:ext>
            </a:extLst>
          </p:cNvPr>
          <p:cNvSpPr>
            <a:spLocks noGrp="1"/>
          </p:cNvSpPr>
          <p:nvPr>
            <p:ph type="body" sz="quarter" idx="21" hasCustomPrompt="1"/>
          </p:nvPr>
        </p:nvSpPr>
        <p:spPr>
          <a:xfrm>
            <a:off x="7732786" y="2214591"/>
            <a:ext cx="3784600" cy="1638000"/>
          </a:xfrm>
          <a:solidFill>
            <a:schemeClr val="bg1"/>
          </a:solidFill>
        </p:spPr>
        <p:txBody>
          <a:bodyPr lIns="360000" tIns="180000" rIns="360000" bIns="180000">
            <a:noAutofit/>
          </a:bodyPr>
          <a:lstStyle>
            <a:lvl1pPr>
              <a:lnSpc>
                <a:spcPct val="100000"/>
              </a:lnSpc>
              <a:defRPr sz="1400" b="0" i="0">
                <a:latin typeface="Inter" panose="02000503000000020004" pitchFamily="2" charset="0"/>
                <a:ea typeface="Inter" panose="02000503000000020004" pitchFamily="2" charset="0"/>
                <a:cs typeface="Inter" panose="02000503000000020004" pitchFamily="2" charset="0"/>
              </a:defRPr>
            </a:lvl1pPr>
          </a:lstStyle>
          <a:p>
            <a:pPr rtl="0" fontAlgn="base"/>
            <a:r>
              <a:rPr lang="de-DE" sz="1600" b="1"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Topic 1</a:t>
            </a:r>
            <a:r>
              <a:rPr lang="en-US"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a:p>
            <a:pPr rtl="0" fontAlgn="base"/>
            <a:r>
              <a:rPr lang="de-DE"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a:p>
            <a:pPr rtl="0" fontAlgn="base"/>
            <a:r>
              <a:rPr lang="de-DE" sz="1600" b="0"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Lorem ipsum dolor sit amet, consectetuer adipiscing elit. Aenean commodo ligula eget dolor. </a:t>
            </a:r>
            <a:r>
              <a:rPr lang="fr-FR" sz="1600" b="0"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Cum sociis natoque penatibus</a:t>
            </a:r>
            <a:r>
              <a:rPr lang="de-DE"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p:txBody>
      </p:sp>
      <p:sp>
        <p:nvSpPr>
          <p:cNvPr id="30" name="Textplatzhalter 16">
            <a:extLst>
              <a:ext uri="{FF2B5EF4-FFF2-40B4-BE49-F238E27FC236}">
                <a16:creationId xmlns:a16="http://schemas.microsoft.com/office/drawing/2014/main" id="{5D63A218-AE78-4C4D-9E4E-A3FD36710016}"/>
              </a:ext>
            </a:extLst>
          </p:cNvPr>
          <p:cNvSpPr>
            <a:spLocks noGrp="1"/>
          </p:cNvSpPr>
          <p:nvPr>
            <p:ph type="body" sz="quarter" idx="22" hasCustomPrompt="1"/>
          </p:nvPr>
        </p:nvSpPr>
        <p:spPr>
          <a:xfrm>
            <a:off x="2259688" y="4140947"/>
            <a:ext cx="3784600" cy="1638000"/>
          </a:xfrm>
          <a:solidFill>
            <a:schemeClr val="bg1"/>
          </a:solidFill>
        </p:spPr>
        <p:txBody>
          <a:bodyPr lIns="360000" tIns="180000" rIns="360000" bIns="180000">
            <a:noAutofit/>
          </a:bodyPr>
          <a:lstStyle>
            <a:lvl1pPr>
              <a:lnSpc>
                <a:spcPct val="100000"/>
              </a:lnSpc>
              <a:defRPr sz="1400" b="0" i="0">
                <a:latin typeface="Inter" panose="02000503000000020004" pitchFamily="2" charset="0"/>
                <a:ea typeface="Inter" panose="02000503000000020004" pitchFamily="2" charset="0"/>
                <a:cs typeface="Inter" panose="02000503000000020004" pitchFamily="2" charset="0"/>
              </a:defRPr>
            </a:lvl1pPr>
          </a:lstStyle>
          <a:p>
            <a:pPr rtl="0" fontAlgn="base"/>
            <a:r>
              <a:rPr lang="de-DE" sz="1600" b="1"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Topic 1</a:t>
            </a:r>
            <a:r>
              <a:rPr lang="en-US"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a:p>
            <a:pPr rtl="0" fontAlgn="base"/>
            <a:r>
              <a:rPr lang="de-DE"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a:p>
            <a:pPr rtl="0" fontAlgn="base"/>
            <a:r>
              <a:rPr lang="de-DE" sz="1600" b="0"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Lorem ipsum dolor sit amet, consectetuer adipiscing elit. Aenean commodo ligula eget dolor. </a:t>
            </a:r>
            <a:r>
              <a:rPr lang="fr-FR" sz="1600" b="0"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Cum sociis natoque penatibus</a:t>
            </a:r>
            <a:r>
              <a:rPr lang="de-DE"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p:txBody>
      </p:sp>
      <p:sp>
        <p:nvSpPr>
          <p:cNvPr id="31" name="Textplatzhalter 16">
            <a:extLst>
              <a:ext uri="{FF2B5EF4-FFF2-40B4-BE49-F238E27FC236}">
                <a16:creationId xmlns:a16="http://schemas.microsoft.com/office/drawing/2014/main" id="{59D503BB-9B35-06BB-D04E-4A7D64F61A59}"/>
              </a:ext>
            </a:extLst>
          </p:cNvPr>
          <p:cNvSpPr>
            <a:spLocks noGrp="1"/>
          </p:cNvSpPr>
          <p:nvPr>
            <p:ph type="body" sz="quarter" idx="23" hasCustomPrompt="1"/>
          </p:nvPr>
        </p:nvSpPr>
        <p:spPr>
          <a:xfrm>
            <a:off x="7732786" y="4138394"/>
            <a:ext cx="3784600" cy="1638000"/>
          </a:xfrm>
          <a:solidFill>
            <a:schemeClr val="bg1"/>
          </a:solidFill>
        </p:spPr>
        <p:txBody>
          <a:bodyPr lIns="360000" tIns="180000" rIns="360000" bIns="180000">
            <a:noAutofit/>
          </a:bodyPr>
          <a:lstStyle>
            <a:lvl1pPr>
              <a:lnSpc>
                <a:spcPct val="100000"/>
              </a:lnSpc>
              <a:defRPr sz="1400" b="0" i="0">
                <a:latin typeface="Inter" panose="02000503000000020004" pitchFamily="2" charset="0"/>
                <a:ea typeface="Inter" panose="02000503000000020004" pitchFamily="2" charset="0"/>
                <a:cs typeface="Inter" panose="02000503000000020004" pitchFamily="2" charset="0"/>
              </a:defRPr>
            </a:lvl1pPr>
          </a:lstStyle>
          <a:p>
            <a:pPr rtl="0" fontAlgn="base"/>
            <a:r>
              <a:rPr lang="de-DE" sz="1600" b="1"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Topic 1</a:t>
            </a:r>
            <a:r>
              <a:rPr lang="en-US"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a:p>
            <a:pPr rtl="0" fontAlgn="base"/>
            <a:r>
              <a:rPr lang="de-DE"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a:p>
            <a:pPr rtl="0" fontAlgn="base"/>
            <a:r>
              <a:rPr lang="de-DE" sz="1600" b="0"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Lorem ipsum dolor sit amet, consectetuer adipiscing elit. Aenean commodo ligula eget dolor. </a:t>
            </a:r>
            <a:r>
              <a:rPr lang="fr-FR" sz="1600" b="0" i="0" u="none" strike="noStrike" kern="1200">
                <a:solidFill>
                  <a:schemeClr val="tx1"/>
                </a:solidFill>
                <a:effectLst/>
                <a:latin typeface="Inter" panose="020B0502030000000004" pitchFamily="34" charset="0"/>
                <a:ea typeface="Inter" panose="020B0502030000000004" pitchFamily="34" charset="0"/>
                <a:cs typeface="Inter" panose="020B0502030000000004" pitchFamily="34" charset="0"/>
              </a:rPr>
              <a:t>Cum sociis natoque penatibus</a:t>
            </a:r>
            <a:r>
              <a:rPr lang="de-DE" sz="1600" b="0" i="0" kern="1200">
                <a:solidFill>
                  <a:schemeClr val="tx1"/>
                </a:solidFill>
                <a:effectLst/>
                <a:latin typeface="Inter" panose="020B0502030000000004" pitchFamily="34" charset="0"/>
                <a:ea typeface="Inter" panose="020B0502030000000004" pitchFamily="34" charset="0"/>
                <a:cs typeface="Inter" panose="020B0502030000000004" pitchFamily="34" charset="0"/>
              </a:rPr>
              <a:t>​</a:t>
            </a:r>
          </a:p>
        </p:txBody>
      </p:sp>
    </p:spTree>
    <p:extLst>
      <p:ext uri="{BB962C8B-B14F-4D97-AF65-F5344CB8AC3E}">
        <p14:creationId xmlns:p14="http://schemas.microsoft.com/office/powerpoint/2010/main" val="34275230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Longer Text">
    <p:spTree>
      <p:nvGrpSpPr>
        <p:cNvPr id="1" name=""/>
        <p:cNvGrpSpPr/>
        <p:nvPr/>
      </p:nvGrpSpPr>
      <p:grpSpPr>
        <a:xfrm>
          <a:off x="0" y="0"/>
          <a:ext cx="0" cy="0"/>
          <a:chOff x="0" y="0"/>
          <a:chExt cx="0" cy="0"/>
        </a:xfrm>
      </p:grpSpPr>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1" name="Textplatzhalter 9">
            <a:extLst>
              <a:ext uri="{FF2B5EF4-FFF2-40B4-BE49-F238E27FC236}">
                <a16:creationId xmlns:a16="http://schemas.microsoft.com/office/drawing/2014/main" id="{6D3F8B9A-DE79-464C-A293-9C03B268727D}"/>
              </a:ext>
            </a:extLst>
          </p:cNvPr>
          <p:cNvSpPr>
            <a:spLocks noGrp="1"/>
          </p:cNvSpPr>
          <p:nvPr>
            <p:ph type="body" sz="quarter" idx="15" hasCustomPrompt="1"/>
          </p:nvPr>
        </p:nvSpPr>
        <p:spPr>
          <a:xfrm>
            <a:off x="758181" y="2124914"/>
            <a:ext cx="10800000" cy="3870000"/>
          </a:xfrm>
          <a:prstGeom prst="rect">
            <a:avLst/>
          </a:prstGeom>
        </p:spPr>
        <p:txBody>
          <a:bodyPr lIns="0" tIns="0" rIns="0" bIns="0" numCol="2" spcCol="432000">
            <a:noAutofit/>
          </a:bodyPr>
          <a:lstStyle>
            <a:lvl1pPr marL="0" indent="0">
              <a:lnSpc>
                <a:spcPct val="110000"/>
              </a:lnSpc>
              <a:spcBef>
                <a:spcPts val="0"/>
              </a:spcBef>
              <a:buNone/>
              <a:defRPr sz="1600"/>
            </a:lvl1pPr>
            <a:lvl2pPr marL="457200" indent="0">
              <a:buNone/>
              <a:defRPr sz="1400"/>
            </a:lvl2pPr>
            <a:lvl3pPr marL="914400" indent="0">
              <a:buNone/>
              <a:defRPr sz="1400"/>
            </a:lvl3pPr>
            <a:lvl4pPr marL="1371600" indent="0">
              <a:buNone/>
              <a:defRPr sz="1400"/>
            </a:lvl4pPr>
            <a:lvl5pPr marL="1828800" indent="0">
              <a:buNone/>
              <a:defRPr sz="1400"/>
            </a:lvl5pPr>
          </a:lstStyle>
          <a:p>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p>
        </p:txBody>
      </p:sp>
      <p:sp>
        <p:nvSpPr>
          <p:cNvPr id="9" name="Title 1">
            <a:extLst>
              <a:ext uri="{FF2B5EF4-FFF2-40B4-BE49-F238E27FC236}">
                <a16:creationId xmlns:a16="http://schemas.microsoft.com/office/drawing/2014/main" id="{EC3C511C-38CB-0A4E-B8ED-B7AA9E16AF2D}"/>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rgbClr val="465156"/>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13" name="Textplatzhalter 16">
            <a:extLst>
              <a:ext uri="{FF2B5EF4-FFF2-40B4-BE49-F238E27FC236}">
                <a16:creationId xmlns:a16="http://schemas.microsoft.com/office/drawing/2014/main" id="{7BD08394-5121-E941-9BA7-B2006751AC06}"/>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10" name="Footer Placeholder 4">
            <a:extLst>
              <a:ext uri="{FF2B5EF4-FFF2-40B4-BE49-F238E27FC236}">
                <a16:creationId xmlns:a16="http://schemas.microsoft.com/office/drawing/2014/main" id="{D0066509-B89F-E64A-8629-23F04E135A4C}"/>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2" name="Slide Number Placeholder 5">
            <a:extLst>
              <a:ext uri="{FF2B5EF4-FFF2-40B4-BE49-F238E27FC236}">
                <a16:creationId xmlns:a16="http://schemas.microsoft.com/office/drawing/2014/main" id="{CA687263-A612-4642-9484-57F07ADA4B40}"/>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4" name="Textplatzhalter 18">
            <a:extLst>
              <a:ext uri="{FF2B5EF4-FFF2-40B4-BE49-F238E27FC236}">
                <a16:creationId xmlns:a16="http://schemas.microsoft.com/office/drawing/2014/main" id="{C8D736BC-C4A0-D647-A9DE-642D53772B59}"/>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13313659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line Headline_Longer Text">
    <p:spTree>
      <p:nvGrpSpPr>
        <p:cNvPr id="1" name=""/>
        <p:cNvGrpSpPr/>
        <p:nvPr/>
      </p:nvGrpSpPr>
      <p:grpSpPr>
        <a:xfrm>
          <a:off x="0" y="0"/>
          <a:ext cx="0" cy="0"/>
          <a:chOff x="0" y="0"/>
          <a:chExt cx="0" cy="0"/>
        </a:xfrm>
      </p:grpSpPr>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8" name="Title 1">
            <a:extLst>
              <a:ext uri="{FF2B5EF4-FFF2-40B4-BE49-F238E27FC236}">
                <a16:creationId xmlns:a16="http://schemas.microsoft.com/office/drawing/2014/main" id="{6D03850D-A7CE-294C-91E3-43E086286997}"/>
              </a:ext>
            </a:extLst>
          </p:cNvPr>
          <p:cNvSpPr>
            <a:spLocks noGrp="1"/>
          </p:cNvSpPr>
          <p:nvPr>
            <p:ph type="title" hasCustomPrompt="1"/>
          </p:nvPr>
        </p:nvSpPr>
        <p:spPr>
          <a:xfrm>
            <a:off x="758181" y="-9832"/>
            <a:ext cx="8959976" cy="1278300"/>
          </a:xfrm>
          <a:prstGeom prst="rect">
            <a:avLst/>
          </a:prstGeom>
        </p:spPr>
        <p:txBody>
          <a:bodyPr wrap="square" lIns="0" tIns="468000" rIns="360000" bIns="36000" anchor="t">
            <a:spAutoFit/>
          </a:bodyPr>
          <a:lstStyle>
            <a:lvl1pPr>
              <a:lnSpc>
                <a:spcPts val="3080"/>
              </a:lnSpc>
              <a:defRPr sz="2400" b="1" i="0">
                <a:solidFill>
                  <a:srgbClr val="465156"/>
                </a:solidFill>
                <a:latin typeface="Inter" panose="02000503000000020004" pitchFamily="2" charset="0"/>
                <a:ea typeface="Inter" panose="02000503000000020004" pitchFamily="2" charset="0"/>
                <a:cs typeface="Inter" panose="02000503000000020004" pitchFamily="2" charset="0"/>
              </a:defRPr>
            </a:lvl1pPr>
          </a:lstStyle>
          <a:p>
            <a:r>
              <a:rPr lang="en-US"/>
              <a:t>This is a two line headline, copy it here with the subheading to use it in other charts</a:t>
            </a:r>
            <a:endParaRPr lang="en-ES"/>
          </a:p>
        </p:txBody>
      </p:sp>
      <p:sp>
        <p:nvSpPr>
          <p:cNvPr id="20" name="Textplatzhalter 16">
            <a:extLst>
              <a:ext uri="{FF2B5EF4-FFF2-40B4-BE49-F238E27FC236}">
                <a16:creationId xmlns:a16="http://schemas.microsoft.com/office/drawing/2014/main" id="{2ACBC8DE-5546-A740-AFDF-1C8ABE77C053}"/>
              </a:ext>
            </a:extLst>
          </p:cNvPr>
          <p:cNvSpPr>
            <a:spLocks noGrp="1"/>
          </p:cNvSpPr>
          <p:nvPr>
            <p:ph type="body" sz="quarter" idx="13" hasCustomPrompt="1"/>
          </p:nvPr>
        </p:nvSpPr>
        <p:spPr>
          <a:xfrm>
            <a:off x="758181" y="1277431"/>
            <a:ext cx="8959976" cy="738033"/>
          </a:xfrm>
          <a:prstGeom prst="rect">
            <a:avLst/>
          </a:prstGeom>
        </p:spPr>
        <p:txBody>
          <a:bodyPr wrap="square" lIns="0" tIns="72000" rIns="360000" bIns="360000">
            <a:spAutoFit/>
          </a:bodyPr>
          <a:lstStyle>
            <a:lvl1pPr marL="0" indent="0">
              <a:lnSpc>
                <a:spcPts val="2480"/>
              </a:lnSpc>
              <a:buNone/>
              <a:defRPr sz="2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10" name="Textplatzhalter 9">
            <a:extLst>
              <a:ext uri="{FF2B5EF4-FFF2-40B4-BE49-F238E27FC236}">
                <a16:creationId xmlns:a16="http://schemas.microsoft.com/office/drawing/2014/main" id="{5C5701E8-C70A-B945-A4B8-EA29A2D0DDC5}"/>
              </a:ext>
            </a:extLst>
          </p:cNvPr>
          <p:cNvSpPr>
            <a:spLocks noGrp="1"/>
          </p:cNvSpPr>
          <p:nvPr>
            <p:ph type="body" sz="quarter" idx="15" hasCustomPrompt="1"/>
          </p:nvPr>
        </p:nvSpPr>
        <p:spPr>
          <a:xfrm>
            <a:off x="758181" y="2124914"/>
            <a:ext cx="10800000" cy="3870000"/>
          </a:xfrm>
          <a:prstGeom prst="rect">
            <a:avLst/>
          </a:prstGeom>
        </p:spPr>
        <p:txBody>
          <a:bodyPr lIns="0" tIns="0" rIns="0" bIns="0" numCol="2" spcCol="432000">
            <a:noAutofit/>
          </a:bodyPr>
          <a:lstStyle>
            <a:lvl1pPr marL="0" indent="0">
              <a:lnSpc>
                <a:spcPct val="110000"/>
              </a:lnSpc>
              <a:spcBef>
                <a:spcPts val="0"/>
              </a:spcBef>
              <a:buNone/>
              <a:defRPr sz="1600"/>
            </a:lvl1pPr>
            <a:lvl2pPr marL="457200" indent="0">
              <a:buNone/>
              <a:defRPr sz="1400"/>
            </a:lvl2pPr>
            <a:lvl3pPr marL="914400" indent="0">
              <a:buNone/>
              <a:defRPr sz="1400"/>
            </a:lvl3pPr>
            <a:lvl4pPr marL="1371600" indent="0">
              <a:buNone/>
              <a:defRPr sz="1400"/>
            </a:lvl4pPr>
            <a:lvl5pPr marL="1828800" indent="0">
              <a:buNone/>
              <a:defRPr sz="1400"/>
            </a:lvl5pPr>
          </a:lstStyle>
          <a:p>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p>
        </p:txBody>
      </p:sp>
      <p:sp>
        <p:nvSpPr>
          <p:cNvPr id="11" name="Footer Placeholder 4">
            <a:extLst>
              <a:ext uri="{FF2B5EF4-FFF2-40B4-BE49-F238E27FC236}">
                <a16:creationId xmlns:a16="http://schemas.microsoft.com/office/drawing/2014/main" id="{C0905E24-DCA8-FB4E-B5F0-97FB1364EA19}"/>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2" name="Slide Number Placeholder 5">
            <a:extLst>
              <a:ext uri="{FF2B5EF4-FFF2-40B4-BE49-F238E27FC236}">
                <a16:creationId xmlns:a16="http://schemas.microsoft.com/office/drawing/2014/main" id="{D7AAFC7D-4687-4F4E-9E5B-8E3FC36E7B6A}"/>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3" name="Textplatzhalter 18">
            <a:extLst>
              <a:ext uri="{FF2B5EF4-FFF2-40B4-BE49-F238E27FC236}">
                <a16:creationId xmlns:a16="http://schemas.microsoft.com/office/drawing/2014/main" id="{ED69B187-E8DC-C844-B335-E796FFA898CB}"/>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3938385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onger Text_RED">
    <p:bg>
      <p:bgPr>
        <a:solidFill>
          <a:srgbClr val="EC6559"/>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5B1BFEF1-2FA7-BF43-8400-C1275B8F3C5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356668" y="557726"/>
            <a:ext cx="1188000" cy="553228"/>
          </a:xfrm>
          <a:prstGeom prst="rect">
            <a:avLst/>
          </a:prstGeom>
        </p:spPr>
      </p:pic>
      <p:sp>
        <p:nvSpPr>
          <p:cNvPr id="8" name="Rechteck 7">
            <a:extLst>
              <a:ext uri="{FF2B5EF4-FFF2-40B4-BE49-F238E27FC236}">
                <a16:creationId xmlns:a16="http://schemas.microsoft.com/office/drawing/2014/main" id="{952B5B6E-0B3D-3341-8D9D-3499FD6EE20B}"/>
              </a:ext>
            </a:extLst>
          </p:cNvPr>
          <p:cNvSpPr/>
          <p:nvPr userDrawn="1"/>
        </p:nvSpPr>
        <p:spPr bwMode="auto">
          <a:xfrm>
            <a:off x="0" y="1944957"/>
            <a:ext cx="211667" cy="4913043"/>
          </a:xfrm>
          <a:prstGeom prst="rect">
            <a:avLst/>
          </a:prstGeom>
          <a:solidFill>
            <a:schemeClr val="tx2"/>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1" name="Title 1">
            <a:extLst>
              <a:ext uri="{FF2B5EF4-FFF2-40B4-BE49-F238E27FC236}">
                <a16:creationId xmlns:a16="http://schemas.microsoft.com/office/drawing/2014/main" id="{D68587EA-D648-2840-AA58-BF5E7BE24772}"/>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chemeClr val="bg1"/>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14" name="Textplatzhalter 16">
            <a:extLst>
              <a:ext uri="{FF2B5EF4-FFF2-40B4-BE49-F238E27FC236}">
                <a16:creationId xmlns:a16="http://schemas.microsoft.com/office/drawing/2014/main" id="{71719AF1-5AC1-8941-BA04-BAAF8F371B7A}"/>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12" name="Textplatzhalter 9">
            <a:extLst>
              <a:ext uri="{FF2B5EF4-FFF2-40B4-BE49-F238E27FC236}">
                <a16:creationId xmlns:a16="http://schemas.microsoft.com/office/drawing/2014/main" id="{919AB8FE-EA94-DC46-802B-40AD14170C17}"/>
              </a:ext>
            </a:extLst>
          </p:cNvPr>
          <p:cNvSpPr>
            <a:spLocks noGrp="1"/>
          </p:cNvSpPr>
          <p:nvPr>
            <p:ph type="body" sz="quarter" idx="15" hasCustomPrompt="1"/>
          </p:nvPr>
        </p:nvSpPr>
        <p:spPr>
          <a:xfrm>
            <a:off x="758181" y="2124914"/>
            <a:ext cx="10800000" cy="3870000"/>
          </a:xfrm>
          <a:prstGeom prst="rect">
            <a:avLst/>
          </a:prstGeom>
        </p:spPr>
        <p:txBody>
          <a:bodyPr lIns="0" tIns="0" rIns="0" bIns="0" numCol="2" spcCol="432000">
            <a:noAutofit/>
          </a:bodyPr>
          <a:lstStyle>
            <a:lvl1pPr marL="0" indent="0">
              <a:lnSpc>
                <a:spcPct val="110000"/>
              </a:lnSpc>
              <a:spcBef>
                <a:spcPts val="0"/>
              </a:spcBef>
              <a:buNone/>
              <a:defRPr sz="16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p>
        </p:txBody>
      </p:sp>
      <p:sp>
        <p:nvSpPr>
          <p:cNvPr id="13" name="Footer Placeholder 4">
            <a:extLst>
              <a:ext uri="{FF2B5EF4-FFF2-40B4-BE49-F238E27FC236}">
                <a16:creationId xmlns:a16="http://schemas.microsoft.com/office/drawing/2014/main" id="{6D5F681F-A9FF-F34B-8FBB-29861DBEF90F}"/>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5" name="Slide Number Placeholder 5">
            <a:extLst>
              <a:ext uri="{FF2B5EF4-FFF2-40B4-BE49-F238E27FC236}">
                <a16:creationId xmlns:a16="http://schemas.microsoft.com/office/drawing/2014/main" id="{A4F2CDCF-F9B4-CE44-A43B-AB6515BA5916}"/>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6" name="Textplatzhalter 18">
            <a:extLst>
              <a:ext uri="{FF2B5EF4-FFF2-40B4-BE49-F238E27FC236}">
                <a16:creationId xmlns:a16="http://schemas.microsoft.com/office/drawing/2014/main" id="{2C6D3418-213B-7440-B200-8EC4CC02155B}"/>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3449620273"/>
      </p:ext>
    </p:extLst>
  </p:cSld>
  <p:clrMapOvr>
    <a:masterClrMapping/>
  </p:clrMapOvr>
  <p:extLst>
    <p:ext uri="{DCECCB84-F9BA-43D5-87BE-67443E8EF086}">
      <p15:sldGuideLst xmlns:p15="http://schemas.microsoft.com/office/powerpoint/2012/main">
        <p15:guide id="1" orient="horz" pos="1366"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onger Text_BLACK">
    <p:bg>
      <p:bgPr>
        <a:solidFill>
          <a:srgbClr val="485156"/>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5B1BFEF1-2FA7-BF43-8400-C1275B8F3C5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356668" y="557726"/>
            <a:ext cx="1188000" cy="553228"/>
          </a:xfrm>
          <a:prstGeom prst="rect">
            <a:avLst/>
          </a:prstGeom>
        </p:spPr>
      </p:pic>
      <p:sp>
        <p:nvSpPr>
          <p:cNvPr id="12" name="Rectangle 9">
            <a:extLst>
              <a:ext uri="{FF2B5EF4-FFF2-40B4-BE49-F238E27FC236}">
                <a16:creationId xmlns:a16="http://schemas.microsoft.com/office/drawing/2014/main" id="{F0AF790F-D3F6-9241-8567-6C683A8BD281}"/>
              </a:ext>
            </a:extLst>
          </p:cNvPr>
          <p:cNvSpPr/>
          <p:nvPr userDrawn="1"/>
        </p:nvSpPr>
        <p:spPr>
          <a:xfrm>
            <a:off x="0" y="2181599"/>
            <a:ext cx="144000" cy="4676401"/>
          </a:xfrm>
          <a:prstGeom prst="rect">
            <a:avLst/>
          </a:prstGeom>
          <a:solidFill>
            <a:srgbClr val="5F69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solidFill>
                <a:schemeClr val="bg1"/>
              </a:solidFill>
              <a:latin typeface="Inter" panose="02000503000000020004" pitchFamily="2" charset="0"/>
            </a:endParaRPr>
          </a:p>
        </p:txBody>
      </p:sp>
      <p:sp>
        <p:nvSpPr>
          <p:cNvPr id="11" name="Title 1">
            <a:extLst>
              <a:ext uri="{FF2B5EF4-FFF2-40B4-BE49-F238E27FC236}">
                <a16:creationId xmlns:a16="http://schemas.microsoft.com/office/drawing/2014/main" id="{38A9EFA9-10D9-B34C-9712-DE377CB01E08}"/>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chemeClr val="bg1"/>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15" name="Textplatzhalter 16">
            <a:extLst>
              <a:ext uri="{FF2B5EF4-FFF2-40B4-BE49-F238E27FC236}">
                <a16:creationId xmlns:a16="http://schemas.microsoft.com/office/drawing/2014/main" id="{88656732-C8BE-CE4A-BD37-CD6DFBB4ABC5}"/>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13" name="Textplatzhalter 9">
            <a:extLst>
              <a:ext uri="{FF2B5EF4-FFF2-40B4-BE49-F238E27FC236}">
                <a16:creationId xmlns:a16="http://schemas.microsoft.com/office/drawing/2014/main" id="{B82B9019-5FB7-EF4D-8BCB-378CD9AFEB91}"/>
              </a:ext>
            </a:extLst>
          </p:cNvPr>
          <p:cNvSpPr>
            <a:spLocks noGrp="1"/>
          </p:cNvSpPr>
          <p:nvPr>
            <p:ph type="body" sz="quarter" idx="15" hasCustomPrompt="1"/>
          </p:nvPr>
        </p:nvSpPr>
        <p:spPr>
          <a:xfrm>
            <a:off x="758181" y="2124914"/>
            <a:ext cx="10800000" cy="3870000"/>
          </a:xfrm>
          <a:prstGeom prst="rect">
            <a:avLst/>
          </a:prstGeom>
        </p:spPr>
        <p:txBody>
          <a:bodyPr lIns="0" tIns="0" rIns="0" bIns="0" numCol="2" spcCol="432000">
            <a:noAutofit/>
          </a:bodyPr>
          <a:lstStyle>
            <a:lvl1pPr marL="0" indent="0">
              <a:lnSpc>
                <a:spcPct val="110000"/>
              </a:lnSpc>
              <a:spcBef>
                <a:spcPts val="0"/>
              </a:spcBef>
              <a:buNone/>
              <a:defRPr sz="16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br>
              <a:rPr lang="en-US"/>
            </a:br>
            <a:br>
              <a:rPr lang="en-US"/>
            </a:br>
            <a:r>
              <a:rPr lang="en-US"/>
              <a:t>longer text in two columns, try to keep it short, longer text in two columns, try to keep it short, longer text in two columns, try to keep it short, longer text in two columns, try to keep it short, </a:t>
            </a:r>
          </a:p>
        </p:txBody>
      </p:sp>
      <p:sp>
        <p:nvSpPr>
          <p:cNvPr id="14" name="Footer Placeholder 4">
            <a:extLst>
              <a:ext uri="{FF2B5EF4-FFF2-40B4-BE49-F238E27FC236}">
                <a16:creationId xmlns:a16="http://schemas.microsoft.com/office/drawing/2014/main" id="{DF4A0E22-24A4-7A4E-BE06-6DD99CCC66C1}"/>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chemeClr val="bg1"/>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6" name="Slide Number Placeholder 5">
            <a:extLst>
              <a:ext uri="{FF2B5EF4-FFF2-40B4-BE49-F238E27FC236}">
                <a16:creationId xmlns:a16="http://schemas.microsoft.com/office/drawing/2014/main" id="{9267FFA2-63C2-334F-B077-D69C93E070A5}"/>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chemeClr val="bg1"/>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7" name="Textplatzhalter 18">
            <a:extLst>
              <a:ext uri="{FF2B5EF4-FFF2-40B4-BE49-F238E27FC236}">
                <a16:creationId xmlns:a16="http://schemas.microsoft.com/office/drawing/2014/main" id="{397BC99A-9732-134B-A0D5-D2DAD5F422D8}"/>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1472439724"/>
      </p:ext>
    </p:extLst>
  </p:cSld>
  <p:clrMapOvr>
    <a:masterClrMapping/>
  </p:clrMapOvr>
  <p:extLst>
    <p:ext uri="{DCECCB84-F9BA-43D5-87BE-67443E8EF086}">
      <p15:sldGuideLst xmlns:p15="http://schemas.microsoft.com/office/powerpoint/2012/main">
        <p15:guide id="1" orient="horz" pos="1366"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Text">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4D041C37-2DB5-444D-A1F4-D31517D88E76}"/>
              </a:ext>
            </a:extLst>
          </p:cNvPr>
          <p:cNvSpPr>
            <a:spLocks noChangeArrowheads="1"/>
          </p:cNvSpPr>
          <p:nvPr userDrawn="1"/>
        </p:nvSpPr>
        <p:spPr bwMode="auto">
          <a:xfrm flipV="1">
            <a:off x="144000" y="0"/>
            <a:ext cx="3960000" cy="6858001"/>
          </a:xfrm>
          <a:prstGeom prst="rect">
            <a:avLst/>
          </a:prstGeom>
          <a:solidFill>
            <a:srgbClr val="5F696E">
              <a:alpha val="30000"/>
            </a:srgbClr>
          </a:solidFill>
          <a:ln w="9525">
            <a:noFill/>
            <a:miter lim="800000"/>
            <a:headEnd/>
            <a:tailEnd/>
          </a:ln>
        </p:spPr>
        <p:txBody>
          <a:bodyPr vert="horz" wrap="square" lIns="45714" tIns="22857" rIns="45714" bIns="22857" numCol="1" anchor="t" anchorCtr="0" compatLnSpc="1">
            <a:prstTxWarp prst="textNoShape">
              <a:avLst/>
            </a:prstTxWarp>
          </a:bodyPr>
          <a:lstStyle/>
          <a:p>
            <a:endParaRPr lang="en-US" sz="900" b="0" i="0">
              <a:latin typeface="Inter" panose="02000503000000020004" pitchFamily="2" charset="0"/>
            </a:endParaRPr>
          </a:p>
        </p:txBody>
      </p:sp>
      <p:sp>
        <p:nvSpPr>
          <p:cNvPr id="4" name="Bildplatzhalter 3">
            <a:extLst>
              <a:ext uri="{FF2B5EF4-FFF2-40B4-BE49-F238E27FC236}">
                <a16:creationId xmlns:a16="http://schemas.microsoft.com/office/drawing/2014/main" id="{5DAB271B-5380-6848-AE7E-8B81CB761EDC}"/>
              </a:ext>
            </a:extLst>
          </p:cNvPr>
          <p:cNvSpPr>
            <a:spLocks noGrp="1"/>
          </p:cNvSpPr>
          <p:nvPr>
            <p:ph type="pic" sz="quarter" idx="16" hasCustomPrompt="1"/>
          </p:nvPr>
        </p:nvSpPr>
        <p:spPr>
          <a:xfrm>
            <a:off x="141617" y="0"/>
            <a:ext cx="3960000" cy="6858000"/>
          </a:xfrm>
          <a:prstGeom prst="rect">
            <a:avLst/>
          </a:prstGeom>
        </p:spPr>
        <p:txBody>
          <a:bodyPr anchor="ctr"/>
          <a:lstStyle>
            <a:lvl1pPr algn="ctr">
              <a:defRPr>
                <a:solidFill>
                  <a:schemeClr val="bg1"/>
                </a:solidFill>
              </a:defRPr>
            </a:lvl1pPr>
          </a:lstStyle>
          <a:p>
            <a:br>
              <a:rPr lang="en-US"/>
            </a:br>
            <a:br>
              <a:rPr lang="en-US"/>
            </a:br>
            <a:br>
              <a:rPr lang="en-US"/>
            </a:br>
            <a:r>
              <a:rPr lang="en-US"/>
              <a:t>Image</a:t>
            </a:r>
          </a:p>
        </p:txBody>
      </p:sp>
      <p:sp>
        <p:nvSpPr>
          <p:cNvPr id="2" name="Title 1">
            <a:extLst>
              <a:ext uri="{FF2B5EF4-FFF2-40B4-BE49-F238E27FC236}">
                <a16:creationId xmlns:a16="http://schemas.microsoft.com/office/drawing/2014/main" id="{6F02DC18-BD39-9646-A942-8F5CBEAF3522}"/>
              </a:ext>
            </a:extLst>
          </p:cNvPr>
          <p:cNvSpPr>
            <a:spLocks noGrp="1"/>
          </p:cNvSpPr>
          <p:nvPr>
            <p:ph type="title" hasCustomPrompt="1"/>
          </p:nvPr>
        </p:nvSpPr>
        <p:spPr>
          <a:xfrm>
            <a:off x="4727003" y="0"/>
            <a:ext cx="4991153" cy="880755"/>
          </a:xfrm>
          <a:prstGeom prst="rect">
            <a:avLst/>
          </a:prstGeom>
        </p:spPr>
        <p:txBody>
          <a:bodyPr wrap="square" lIns="0" tIns="468000" rIns="360000" bIns="36000" anchor="t">
            <a:spAutoFit/>
          </a:bodyPr>
          <a:lstStyle>
            <a:lvl1pPr>
              <a:lnSpc>
                <a:spcPct val="110000"/>
              </a:lnSpc>
              <a:defRPr sz="2400" b="1" i="0">
                <a:solidFill>
                  <a:srgbClr val="465156"/>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5" name="Textplatzhalter 9">
            <a:extLst>
              <a:ext uri="{FF2B5EF4-FFF2-40B4-BE49-F238E27FC236}">
                <a16:creationId xmlns:a16="http://schemas.microsoft.com/office/drawing/2014/main" id="{B1C6E555-11D2-6141-A8F1-DC4B4ADEF75E}"/>
              </a:ext>
            </a:extLst>
          </p:cNvPr>
          <p:cNvSpPr>
            <a:spLocks noGrp="1"/>
          </p:cNvSpPr>
          <p:nvPr>
            <p:ph type="body" sz="quarter" idx="17" hasCustomPrompt="1"/>
          </p:nvPr>
        </p:nvSpPr>
        <p:spPr>
          <a:xfrm>
            <a:off x="4727003" y="1709578"/>
            <a:ext cx="6841219" cy="4285336"/>
          </a:xfrm>
          <a:prstGeom prst="rect">
            <a:avLst/>
          </a:prstGeom>
        </p:spPr>
        <p:txBody>
          <a:bodyPr lIns="0" tIns="0" rIns="0" bIns="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lvl1pPr>
            <a:lvl2pPr marL="598950" indent="-285750">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Bullets</a:t>
            </a:r>
          </a:p>
          <a:p>
            <a:pPr lvl="1"/>
            <a:r>
              <a:rPr lang="en-US"/>
              <a:t>Second level</a:t>
            </a:r>
          </a:p>
        </p:txBody>
      </p:sp>
      <p:sp>
        <p:nvSpPr>
          <p:cNvPr id="10" name="Footer Placeholder 4">
            <a:extLst>
              <a:ext uri="{FF2B5EF4-FFF2-40B4-BE49-F238E27FC236}">
                <a16:creationId xmlns:a16="http://schemas.microsoft.com/office/drawing/2014/main" id="{7B8322EE-D23E-7A48-8F3A-D445DFDA0045}"/>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1" name="Slide Number Placeholder 5">
            <a:extLst>
              <a:ext uri="{FF2B5EF4-FFF2-40B4-BE49-F238E27FC236}">
                <a16:creationId xmlns:a16="http://schemas.microsoft.com/office/drawing/2014/main" id="{E528B2B4-E4EB-CA4B-A6B9-09B0F282CA11}"/>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3" name="Textplatzhalter 18">
            <a:extLst>
              <a:ext uri="{FF2B5EF4-FFF2-40B4-BE49-F238E27FC236}">
                <a16:creationId xmlns:a16="http://schemas.microsoft.com/office/drawing/2014/main" id="{7AABBB83-10E9-E74F-90E4-F822A04712F4}"/>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12689996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ext-Image-Graph">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4D041C37-2DB5-444D-A1F4-D31517D88E76}"/>
              </a:ext>
            </a:extLst>
          </p:cNvPr>
          <p:cNvSpPr>
            <a:spLocks noChangeArrowheads="1"/>
          </p:cNvSpPr>
          <p:nvPr userDrawn="1"/>
        </p:nvSpPr>
        <p:spPr bwMode="auto">
          <a:xfrm flipV="1">
            <a:off x="144000" y="0"/>
            <a:ext cx="3960000" cy="6858001"/>
          </a:xfrm>
          <a:prstGeom prst="rect">
            <a:avLst/>
          </a:prstGeom>
          <a:solidFill>
            <a:srgbClr val="485156"/>
          </a:solidFill>
          <a:ln w="9525">
            <a:noFill/>
            <a:miter lim="800000"/>
            <a:headEnd/>
            <a:tailEnd/>
          </a:ln>
        </p:spPr>
        <p:txBody>
          <a:bodyPr vert="horz" wrap="square" lIns="45714" tIns="22857" rIns="45714" bIns="22857" numCol="1" anchor="t" anchorCtr="0" compatLnSpc="1">
            <a:prstTxWarp prst="textNoShape">
              <a:avLst/>
            </a:prstTxWarp>
          </a:bodyPr>
          <a:lstStyle/>
          <a:p>
            <a:endParaRPr lang="en-US" sz="900" b="0" i="0">
              <a:latin typeface="Inter" panose="02000503000000020004" pitchFamily="2" charset="0"/>
            </a:endParaRPr>
          </a:p>
        </p:txBody>
      </p:sp>
      <p:sp>
        <p:nvSpPr>
          <p:cNvPr id="2" name="Title 1">
            <a:extLst>
              <a:ext uri="{FF2B5EF4-FFF2-40B4-BE49-F238E27FC236}">
                <a16:creationId xmlns:a16="http://schemas.microsoft.com/office/drawing/2014/main" id="{6F02DC18-BD39-9646-A942-8F5CBEAF3522}"/>
              </a:ext>
            </a:extLst>
          </p:cNvPr>
          <p:cNvSpPr>
            <a:spLocks noGrp="1"/>
          </p:cNvSpPr>
          <p:nvPr>
            <p:ph type="title" hasCustomPrompt="1"/>
          </p:nvPr>
        </p:nvSpPr>
        <p:spPr>
          <a:xfrm>
            <a:off x="758181" y="0"/>
            <a:ext cx="2985819" cy="880755"/>
          </a:xfrm>
          <a:prstGeom prst="rect">
            <a:avLst/>
          </a:prstGeom>
        </p:spPr>
        <p:txBody>
          <a:bodyPr wrap="square" lIns="0" tIns="468000" rIns="468000" bIns="36000" anchor="t">
            <a:spAutoFit/>
          </a:bodyPr>
          <a:lstStyle>
            <a:lvl1pPr>
              <a:lnSpc>
                <a:spcPct val="110000"/>
              </a:lnSpc>
              <a:defRPr sz="2400" b="1" i="0">
                <a:solidFill>
                  <a:schemeClr val="bg1"/>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5" name="Textplatzhalter 9">
            <a:extLst>
              <a:ext uri="{FF2B5EF4-FFF2-40B4-BE49-F238E27FC236}">
                <a16:creationId xmlns:a16="http://schemas.microsoft.com/office/drawing/2014/main" id="{B1C6E555-11D2-6141-A8F1-DC4B4ADEF75E}"/>
              </a:ext>
            </a:extLst>
          </p:cNvPr>
          <p:cNvSpPr>
            <a:spLocks noGrp="1"/>
          </p:cNvSpPr>
          <p:nvPr>
            <p:ph type="body" sz="quarter" idx="17" hasCustomPrompt="1"/>
          </p:nvPr>
        </p:nvSpPr>
        <p:spPr>
          <a:xfrm>
            <a:off x="758181" y="2169723"/>
            <a:ext cx="2985819" cy="3813315"/>
          </a:xfrm>
          <a:prstGeom prst="rect">
            <a:avLst/>
          </a:prstGeom>
        </p:spPr>
        <p:txBody>
          <a:bodyPr lIns="0" tIns="0" rIns="0" bIns="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r>
              <a:rPr lang="en-US"/>
              <a:t>Bullets/Text</a:t>
            </a:r>
          </a:p>
        </p:txBody>
      </p:sp>
      <p:sp>
        <p:nvSpPr>
          <p:cNvPr id="10" name="Rectangle 9">
            <a:extLst>
              <a:ext uri="{FF2B5EF4-FFF2-40B4-BE49-F238E27FC236}">
                <a16:creationId xmlns:a16="http://schemas.microsoft.com/office/drawing/2014/main" id="{955937C9-B8D2-4948-85BF-7DC9478B8CFB}"/>
              </a:ext>
            </a:extLst>
          </p:cNvPr>
          <p:cNvSpPr/>
          <p:nvPr userDrawn="1"/>
        </p:nvSpPr>
        <p:spPr>
          <a:xfrm>
            <a:off x="0" y="2181599"/>
            <a:ext cx="144000" cy="4676401"/>
          </a:xfrm>
          <a:prstGeom prst="rect">
            <a:avLst/>
          </a:prstGeom>
          <a:solidFill>
            <a:srgbClr val="5F69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solidFill>
                <a:schemeClr val="bg1"/>
              </a:solidFill>
              <a:latin typeface="Inter" panose="02000503000000020004" pitchFamily="2" charset="0"/>
            </a:endParaRPr>
          </a:p>
        </p:txBody>
      </p:sp>
      <p:sp>
        <p:nvSpPr>
          <p:cNvPr id="11" name="Inhaltsplatzhalter 3">
            <a:extLst>
              <a:ext uri="{FF2B5EF4-FFF2-40B4-BE49-F238E27FC236}">
                <a16:creationId xmlns:a16="http://schemas.microsoft.com/office/drawing/2014/main" id="{D7EA02D8-59B0-D040-B95C-7728DF185E59}"/>
              </a:ext>
            </a:extLst>
          </p:cNvPr>
          <p:cNvSpPr>
            <a:spLocks noGrp="1"/>
          </p:cNvSpPr>
          <p:nvPr>
            <p:ph sz="quarter" idx="18" hasCustomPrompt="1"/>
          </p:nvPr>
        </p:nvSpPr>
        <p:spPr>
          <a:xfrm>
            <a:off x="4718181" y="1709578"/>
            <a:ext cx="6850041" cy="4285335"/>
          </a:xfrm>
          <a:prstGeom prst="rect">
            <a:avLst/>
          </a:prstGeom>
        </p:spPr>
        <p:txBody>
          <a:bodyPr anchor="ctr"/>
          <a:lstStyle>
            <a:lvl1pPr algn="ctr">
              <a:defRPr/>
            </a:lvl1pPr>
          </a:lstStyle>
          <a:p>
            <a:pPr lvl="0"/>
            <a:br>
              <a:rPr lang="de-DE"/>
            </a:br>
            <a:br>
              <a:rPr lang="de-DE"/>
            </a:br>
            <a:br>
              <a:rPr lang="de-DE"/>
            </a:br>
            <a:br>
              <a:rPr lang="de-DE"/>
            </a:br>
            <a:br>
              <a:rPr lang="de-DE"/>
            </a:br>
            <a:r>
              <a:rPr lang="de-DE"/>
              <a:t>Table/ </a:t>
            </a:r>
            <a:r>
              <a:rPr lang="de-DE" err="1"/>
              <a:t>Graphic</a:t>
            </a:r>
            <a:r>
              <a:rPr lang="de-DE"/>
              <a:t>/ Image</a:t>
            </a:r>
            <a:endParaRPr lang="en-US"/>
          </a:p>
        </p:txBody>
      </p:sp>
      <p:sp>
        <p:nvSpPr>
          <p:cNvPr id="13" name="Footer Placeholder 4">
            <a:extLst>
              <a:ext uri="{FF2B5EF4-FFF2-40B4-BE49-F238E27FC236}">
                <a16:creationId xmlns:a16="http://schemas.microsoft.com/office/drawing/2014/main" id="{0FB54BD0-58FB-4044-AE78-036292A699C6}"/>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4" name="Slide Number Placeholder 5">
            <a:extLst>
              <a:ext uri="{FF2B5EF4-FFF2-40B4-BE49-F238E27FC236}">
                <a16:creationId xmlns:a16="http://schemas.microsoft.com/office/drawing/2014/main" id="{5A0CBFDE-5016-A342-A9DE-F785C6240F63}"/>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6" name="Textplatzhalter 18">
            <a:extLst>
              <a:ext uri="{FF2B5EF4-FFF2-40B4-BE49-F238E27FC236}">
                <a16:creationId xmlns:a16="http://schemas.microsoft.com/office/drawing/2014/main" id="{5577E78F-98C8-4849-9898-F220A908FEA3}"/>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2388289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_pic_01">
    <p:bg>
      <p:bgPr>
        <a:solidFill>
          <a:schemeClr val="accent2">
            <a:alpha val="30000"/>
          </a:schemeClr>
        </a:solidFill>
        <a:effectLst/>
      </p:bgPr>
    </p:bg>
    <p:spTree>
      <p:nvGrpSpPr>
        <p:cNvPr id="1" name=""/>
        <p:cNvGrpSpPr/>
        <p:nvPr/>
      </p:nvGrpSpPr>
      <p:grpSpPr>
        <a:xfrm>
          <a:off x="0" y="0"/>
          <a:ext cx="0" cy="0"/>
          <a:chOff x="0" y="0"/>
          <a:chExt cx="0" cy="0"/>
        </a:xfrm>
      </p:grpSpPr>
      <p:sp>
        <p:nvSpPr>
          <p:cNvPr id="26" name="Rechteck 25">
            <a:extLst>
              <a:ext uri="{FF2B5EF4-FFF2-40B4-BE49-F238E27FC236}">
                <a16:creationId xmlns:a16="http://schemas.microsoft.com/office/drawing/2014/main" id="{04EF5BBC-607C-5140-B6D6-D550EF943C69}"/>
              </a:ext>
            </a:extLst>
          </p:cNvPr>
          <p:cNvSpPr/>
          <p:nvPr userDrawn="1"/>
        </p:nvSpPr>
        <p:spPr bwMode="auto">
          <a:xfrm>
            <a:off x="0" y="1"/>
            <a:ext cx="211667" cy="6858000"/>
          </a:xfrm>
          <a:prstGeom prst="rect">
            <a:avLst/>
          </a:prstGeom>
          <a:solidFill>
            <a:schemeClr val="bg1"/>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27" name="Rectangle 8">
            <a:extLst>
              <a:ext uri="{FF2B5EF4-FFF2-40B4-BE49-F238E27FC236}">
                <a16:creationId xmlns:a16="http://schemas.microsoft.com/office/drawing/2014/main" id="{E2680A66-59D1-644B-AF63-8579D2FAE9A6}"/>
              </a:ext>
            </a:extLst>
          </p:cNvPr>
          <p:cNvSpPr>
            <a:spLocks noChangeArrowheads="1"/>
          </p:cNvSpPr>
          <p:nvPr userDrawn="1"/>
        </p:nvSpPr>
        <p:spPr bwMode="auto">
          <a:xfrm flipV="1">
            <a:off x="0" y="0"/>
            <a:ext cx="4104000" cy="6858001"/>
          </a:xfrm>
          <a:prstGeom prst="rect">
            <a:avLst/>
          </a:prstGeom>
          <a:solidFill>
            <a:schemeClr val="bg1"/>
          </a:solidFill>
          <a:ln w="9525">
            <a:noFill/>
            <a:miter lim="800000"/>
            <a:headEnd/>
            <a:tailEnd/>
          </a:ln>
        </p:spPr>
        <p:txBody>
          <a:bodyPr vert="horz" wrap="square" lIns="45714" tIns="22857" rIns="45714" bIns="22857" numCol="1" anchor="t" anchorCtr="0" compatLnSpc="1">
            <a:prstTxWarp prst="textNoShape">
              <a:avLst/>
            </a:prstTxWarp>
          </a:bodyPr>
          <a:lstStyle/>
          <a:p>
            <a:endParaRPr lang="en-US" sz="900" b="0" i="0">
              <a:latin typeface="Inter" panose="02000503000000020004" pitchFamily="2" charset="0"/>
            </a:endParaRPr>
          </a:p>
        </p:txBody>
      </p:sp>
      <p:pic>
        <p:nvPicPr>
          <p:cNvPr id="29" name="Bild 6">
            <a:extLst>
              <a:ext uri="{FF2B5EF4-FFF2-40B4-BE49-F238E27FC236}">
                <a16:creationId xmlns:a16="http://schemas.microsoft.com/office/drawing/2014/main" id="{C6B48423-02BD-6F44-901B-DA1DD9E0731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8516" y="2713096"/>
            <a:ext cx="2402544" cy="1431808"/>
          </a:xfrm>
          <a:prstGeom prst="rect">
            <a:avLst/>
          </a:prstGeom>
        </p:spPr>
      </p:pic>
      <p:sp>
        <p:nvSpPr>
          <p:cNvPr id="12" name="Bildplatzhalter 2">
            <a:extLst>
              <a:ext uri="{FF2B5EF4-FFF2-40B4-BE49-F238E27FC236}">
                <a16:creationId xmlns:a16="http://schemas.microsoft.com/office/drawing/2014/main" id="{7D224D92-C27B-4A44-8452-D69F224350F3}"/>
              </a:ext>
            </a:extLst>
          </p:cNvPr>
          <p:cNvSpPr>
            <a:spLocks noGrp="1"/>
          </p:cNvSpPr>
          <p:nvPr>
            <p:ph type="pic" sz="quarter" idx="16" hasCustomPrompt="1"/>
          </p:nvPr>
        </p:nvSpPr>
        <p:spPr>
          <a:xfrm>
            <a:off x="4103688" y="0"/>
            <a:ext cx="8088312" cy="6858000"/>
          </a:xfrm>
          <a:prstGeom prst="rect">
            <a:avLst/>
          </a:prstGeom>
        </p:spPr>
        <p:txBody>
          <a:bodyPr lIns="1080000" tIns="1440000" rIns="1080000">
            <a:normAutofit/>
          </a:bodyPr>
          <a:lstStyle>
            <a:lvl1pPr algn="ctr">
              <a:defRPr sz="1600">
                <a:solidFill>
                  <a:schemeClr val="bg1"/>
                </a:solidFill>
              </a:defRPr>
            </a:lvl1pPr>
          </a:lstStyle>
          <a:p>
            <a:r>
              <a:rPr lang="en-US"/>
              <a:t>Paste the image and bring it into the background </a:t>
            </a:r>
            <a:br>
              <a:rPr lang="en-US"/>
            </a:br>
            <a:r>
              <a:rPr lang="en-US"/>
              <a:t>so that the text becomes visible</a:t>
            </a:r>
          </a:p>
        </p:txBody>
      </p:sp>
      <p:sp>
        <p:nvSpPr>
          <p:cNvPr id="13" name="Textplatzhalter 3">
            <a:extLst>
              <a:ext uri="{FF2B5EF4-FFF2-40B4-BE49-F238E27FC236}">
                <a16:creationId xmlns:a16="http://schemas.microsoft.com/office/drawing/2014/main" id="{9C1DE1DF-C882-4049-BA0C-E944E2EFED92}"/>
              </a:ext>
            </a:extLst>
          </p:cNvPr>
          <p:cNvSpPr>
            <a:spLocks noGrp="1"/>
          </p:cNvSpPr>
          <p:nvPr>
            <p:ph type="body" sz="quarter" idx="15" hasCustomPrompt="1"/>
          </p:nvPr>
        </p:nvSpPr>
        <p:spPr>
          <a:xfrm>
            <a:off x="4729357" y="3145237"/>
            <a:ext cx="5258705" cy="567528"/>
          </a:xfrm>
          <a:prstGeom prst="rect">
            <a:avLst/>
          </a:prstGeom>
        </p:spPr>
        <p:txBody>
          <a:bodyPr wrap="square" anchor="ctr">
            <a:spAutoFit/>
          </a:bodyPr>
          <a:lstStyle>
            <a:lvl1pPr>
              <a:lnSpc>
                <a:spcPct val="110000"/>
              </a:lnSpc>
              <a:defRPr sz="3600" b="1" i="0">
                <a:solidFill>
                  <a:schemeClr val="bg1"/>
                </a:solidFill>
                <a:latin typeface="Inter" panose="02000503000000020004" pitchFamily="2" charset="0"/>
                <a:ea typeface="Inter" panose="02000503000000020004" pitchFamily="2" charset="0"/>
                <a:cs typeface="Inter" panose="02000503000000020004" pitchFamily="2" charset="0"/>
              </a:defRPr>
            </a:lvl1pPr>
          </a:lstStyle>
          <a:p>
            <a:pPr lvl="0"/>
            <a:r>
              <a:rPr lang="de-DE"/>
              <a:t>Title</a:t>
            </a:r>
          </a:p>
        </p:txBody>
      </p:sp>
    </p:spTree>
    <p:extLst>
      <p:ext uri="{BB962C8B-B14F-4D97-AF65-F5344CB8AC3E}">
        <p14:creationId xmlns:p14="http://schemas.microsoft.com/office/powerpoint/2010/main" val="10608203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meline 1/2">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3195F4E-0249-C941-B7D2-378B57247427}"/>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6" name="Slide Number Placeholder 5">
            <a:extLst>
              <a:ext uri="{FF2B5EF4-FFF2-40B4-BE49-F238E27FC236}">
                <a16:creationId xmlns:a16="http://schemas.microsoft.com/office/drawing/2014/main" id="{57584BA6-9556-1640-850F-7458E5D10300}"/>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gn="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9" name="Textplatzhalter 18">
            <a:extLst>
              <a:ext uri="{FF2B5EF4-FFF2-40B4-BE49-F238E27FC236}">
                <a16:creationId xmlns:a16="http://schemas.microsoft.com/office/drawing/2014/main" id="{3B213614-2989-2F46-9909-A7BC95258CDF}"/>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
        <p:nvSpPr>
          <p:cNvPr id="29" name="Title 1">
            <a:extLst>
              <a:ext uri="{FF2B5EF4-FFF2-40B4-BE49-F238E27FC236}">
                <a16:creationId xmlns:a16="http://schemas.microsoft.com/office/drawing/2014/main" id="{319E3E7B-A8A0-3B40-A5B7-D6970C024F53}"/>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rgbClr val="465156"/>
                </a:solidFill>
                <a:latin typeface="Inter" panose="02000503000000020004" pitchFamily="2" charset="0"/>
                <a:ea typeface="Inter" panose="02000503000000020004" pitchFamily="2" charset="0"/>
                <a:cs typeface="Inter" panose="02000503000000020004" pitchFamily="2" charset="0"/>
              </a:defRPr>
            </a:lvl1pPr>
          </a:lstStyle>
          <a:p>
            <a:r>
              <a:rPr lang="en-GB"/>
              <a:t>Timeline</a:t>
            </a:r>
            <a:endParaRPr lang="en-ES"/>
          </a:p>
        </p:txBody>
      </p:sp>
      <p:sp>
        <p:nvSpPr>
          <p:cNvPr id="30" name="Textplatzhalter 16">
            <a:extLst>
              <a:ext uri="{FF2B5EF4-FFF2-40B4-BE49-F238E27FC236}">
                <a16:creationId xmlns:a16="http://schemas.microsoft.com/office/drawing/2014/main" id="{8036294C-10A9-6D4E-AA65-93D475E75455}"/>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26" name="Rectangle 9">
            <a:extLst>
              <a:ext uri="{FF2B5EF4-FFF2-40B4-BE49-F238E27FC236}">
                <a16:creationId xmlns:a16="http://schemas.microsoft.com/office/drawing/2014/main" id="{BC6BC6A2-9503-744E-8B66-50BEDC1AEBF3}"/>
              </a:ext>
            </a:extLst>
          </p:cNvPr>
          <p:cNvSpPr/>
          <p:nvPr userDrawn="1"/>
        </p:nvSpPr>
        <p:spPr>
          <a:xfrm>
            <a:off x="0" y="2181599"/>
            <a:ext cx="144000" cy="4676401"/>
          </a:xfrm>
          <a:prstGeom prst="rect">
            <a:avLst/>
          </a:prstGeom>
          <a:solidFill>
            <a:srgbClr val="465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latin typeface="Inter" panose="02000503000000020004" pitchFamily="2" charset="0"/>
            </a:endParaRPr>
          </a:p>
        </p:txBody>
      </p:sp>
      <p:sp>
        <p:nvSpPr>
          <p:cNvPr id="27" name="Rectangle 10">
            <a:extLst>
              <a:ext uri="{FF2B5EF4-FFF2-40B4-BE49-F238E27FC236}">
                <a16:creationId xmlns:a16="http://schemas.microsoft.com/office/drawing/2014/main" id="{138E0BE8-C695-724F-8A16-DD698D285503}"/>
              </a:ext>
            </a:extLst>
          </p:cNvPr>
          <p:cNvSpPr/>
          <p:nvPr userDrawn="1"/>
        </p:nvSpPr>
        <p:spPr>
          <a:xfrm>
            <a:off x="0" y="-1"/>
            <a:ext cx="144000" cy="2181600"/>
          </a:xfrm>
          <a:prstGeom prst="rect">
            <a:avLst/>
          </a:prstGeom>
          <a:solidFill>
            <a:srgbClr val="EC65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latin typeface="Inter" panose="02000503000000020004" pitchFamily="2" charset="0"/>
            </a:endParaRPr>
          </a:p>
        </p:txBody>
      </p:sp>
      <p:sp>
        <p:nvSpPr>
          <p:cNvPr id="44" name="Textplatzhalter 9">
            <a:extLst>
              <a:ext uri="{FF2B5EF4-FFF2-40B4-BE49-F238E27FC236}">
                <a16:creationId xmlns:a16="http://schemas.microsoft.com/office/drawing/2014/main" id="{3764170E-9043-7E4F-BAE4-6A001F79F203}"/>
              </a:ext>
            </a:extLst>
          </p:cNvPr>
          <p:cNvSpPr>
            <a:spLocks noGrp="1"/>
          </p:cNvSpPr>
          <p:nvPr>
            <p:ph type="body" sz="quarter" idx="15" hasCustomPrompt="1"/>
          </p:nvPr>
        </p:nvSpPr>
        <p:spPr>
          <a:xfrm>
            <a:off x="758181" y="2173251"/>
            <a:ext cx="2985819" cy="793935"/>
          </a:xfrm>
          <a:prstGeom prst="rect">
            <a:avLst/>
          </a:prstGeom>
        </p:spPr>
        <p:txBody>
          <a:bodyPr wrap="square" anchor="ctr">
            <a:spAutoFit/>
          </a:bodyPr>
          <a:lstStyle>
            <a:lvl1pPr>
              <a:lnSpc>
                <a:spcPct val="110000"/>
              </a:lnSpc>
              <a:defRPr sz="1600" b="0" i="0">
                <a:latin typeface="Inter" panose="02000503000000020004" pitchFamily="2" charset="0"/>
                <a:ea typeface="Inter" panose="02000503000000020004" pitchFamily="2" charset="0"/>
                <a:cs typeface="Inter" panose="02000503000000020004" pitchFamily="2" charset="0"/>
              </a:defRPr>
            </a:lvl1pPr>
            <a:lvl2pPr>
              <a:defRPr sz="4800"/>
            </a:lvl2pPr>
            <a:lvl3pPr>
              <a:defRPr sz="4800"/>
            </a:lvl3pPr>
            <a:lvl4pPr>
              <a:defRPr sz="4800"/>
            </a:lvl4pPr>
            <a:lvl5pPr>
              <a:defRPr sz="4800"/>
            </a:lvl5pPr>
          </a:lstStyle>
          <a:p>
            <a:pPr lvl="0"/>
            <a:r>
              <a:rPr lang="en-US" noProof="0"/>
              <a:t>A description of the information displayed on the timeline</a:t>
            </a:r>
          </a:p>
        </p:txBody>
      </p:sp>
      <p:cxnSp>
        <p:nvCxnSpPr>
          <p:cNvPr id="46" name="Straight Connector 45">
            <a:extLst>
              <a:ext uri="{FF2B5EF4-FFF2-40B4-BE49-F238E27FC236}">
                <a16:creationId xmlns:a16="http://schemas.microsoft.com/office/drawing/2014/main" id="{3B20C5E0-4B03-AB48-BF9D-8272DFA01484}"/>
              </a:ext>
            </a:extLst>
          </p:cNvPr>
          <p:cNvCxnSpPr>
            <a:cxnSpLocks/>
          </p:cNvCxnSpPr>
          <p:nvPr userDrawn="1"/>
        </p:nvCxnSpPr>
        <p:spPr>
          <a:xfrm>
            <a:off x="5852973" y="2917767"/>
            <a:ext cx="0" cy="394023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7140FBD1-506D-2844-8825-26C7919D1722}"/>
              </a:ext>
            </a:extLst>
          </p:cNvPr>
          <p:cNvSpPr txBox="1"/>
          <p:nvPr userDrawn="1"/>
        </p:nvSpPr>
        <p:spPr>
          <a:xfrm>
            <a:off x="8072438" y="3014663"/>
            <a:ext cx="0" cy="0"/>
          </a:xfrm>
          <a:prstGeom prst="rect">
            <a:avLst/>
          </a:prstGeom>
          <a:noFill/>
        </p:spPr>
        <p:txBody>
          <a:bodyPr wrap="none" lIns="0" tIns="0" rIns="0" bIns="0" numCol="1" spcCol="432000" rtlCol="0">
            <a:noAutofit/>
          </a:bodyPr>
          <a:lstStyle/>
          <a:p>
            <a:pPr algn="l">
              <a:lnSpc>
                <a:spcPct val="110000"/>
              </a:lnSpc>
            </a:pPr>
            <a:endParaRPr lang="en-E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64" name="Textplatzhalter 9">
            <a:extLst>
              <a:ext uri="{FF2B5EF4-FFF2-40B4-BE49-F238E27FC236}">
                <a16:creationId xmlns:a16="http://schemas.microsoft.com/office/drawing/2014/main" id="{FCF6116B-D531-0345-A639-E03A88A11449}"/>
              </a:ext>
            </a:extLst>
          </p:cNvPr>
          <p:cNvSpPr>
            <a:spLocks noGrp="1"/>
          </p:cNvSpPr>
          <p:nvPr>
            <p:ph type="body" sz="quarter" idx="20" hasCustomPrompt="1"/>
          </p:nvPr>
        </p:nvSpPr>
        <p:spPr>
          <a:xfrm>
            <a:off x="2552143" y="4976250"/>
            <a:ext cx="2985819" cy="252249"/>
          </a:xfrm>
          <a:prstGeom prst="rect">
            <a:avLst/>
          </a:prstGeom>
        </p:spPr>
        <p:txBody>
          <a:bodyPr wrap="square" anchor="ctr">
            <a:spAutoFit/>
          </a:bodyPr>
          <a:lstStyle>
            <a:lvl1pPr algn="r">
              <a:lnSpc>
                <a:spcPct val="110000"/>
              </a:lnSpc>
              <a:defRPr sz="1600" b="1" i="0">
                <a:solidFill>
                  <a:schemeClr val="tx2"/>
                </a:solidFill>
                <a:latin typeface="Inter" panose="020B0502030000000004" pitchFamily="34" charset="0"/>
                <a:ea typeface="Inter" panose="020B0502030000000004" pitchFamily="34" charset="0"/>
                <a:cs typeface="Inter" panose="020B0502030000000004" pitchFamily="34" charset="0"/>
              </a:defRPr>
            </a:lvl1pPr>
            <a:lvl2pPr>
              <a:defRPr sz="4800"/>
            </a:lvl2pPr>
            <a:lvl3pPr>
              <a:defRPr sz="4800"/>
            </a:lvl3pPr>
            <a:lvl4pPr>
              <a:defRPr sz="4800"/>
            </a:lvl4pPr>
            <a:lvl5pPr>
              <a:defRPr sz="4800"/>
            </a:lvl5pPr>
          </a:lstStyle>
          <a:p>
            <a:pPr lvl="0"/>
            <a:r>
              <a:rPr lang="en-US" noProof="0"/>
              <a:t>Description</a:t>
            </a:r>
          </a:p>
        </p:txBody>
      </p:sp>
      <p:sp>
        <p:nvSpPr>
          <p:cNvPr id="65" name="Textplatzhalter 9">
            <a:extLst>
              <a:ext uri="{FF2B5EF4-FFF2-40B4-BE49-F238E27FC236}">
                <a16:creationId xmlns:a16="http://schemas.microsoft.com/office/drawing/2014/main" id="{695F03B4-3233-6144-909D-2166355B6479}"/>
              </a:ext>
            </a:extLst>
          </p:cNvPr>
          <p:cNvSpPr>
            <a:spLocks noGrp="1"/>
          </p:cNvSpPr>
          <p:nvPr>
            <p:ph type="body" sz="quarter" idx="17" hasCustomPrompt="1"/>
          </p:nvPr>
        </p:nvSpPr>
        <p:spPr>
          <a:xfrm>
            <a:off x="6488697" y="3188126"/>
            <a:ext cx="2985819" cy="523092"/>
          </a:xfrm>
          <a:prstGeom prst="rect">
            <a:avLst/>
          </a:prstGeom>
        </p:spPr>
        <p:txBody>
          <a:bodyPr wrap="square" anchor="ctr">
            <a:spAutoFit/>
          </a:bodyPr>
          <a:lstStyle>
            <a:lvl1pPr>
              <a:lnSpc>
                <a:spcPct val="110000"/>
              </a:lnSpc>
              <a:defRPr sz="1600" b="0" i="0">
                <a:latin typeface="Inter" panose="02000503000000020004" pitchFamily="2" charset="0"/>
                <a:ea typeface="Inter" panose="02000503000000020004" pitchFamily="2" charset="0"/>
                <a:cs typeface="Inter" panose="02000503000000020004" pitchFamily="2" charset="0"/>
              </a:defRPr>
            </a:lvl1pPr>
            <a:lvl2pPr>
              <a:defRPr sz="4800"/>
            </a:lvl2pPr>
            <a:lvl3pPr>
              <a:defRPr sz="4800"/>
            </a:lvl3pPr>
            <a:lvl4pPr>
              <a:defRPr sz="4800"/>
            </a:lvl4pPr>
            <a:lvl5pPr>
              <a:defRPr sz="4800"/>
            </a:lvl5pPr>
          </a:lstStyle>
          <a:p>
            <a:pPr lvl="0"/>
            <a:r>
              <a:rPr lang="en-US" noProof="0"/>
              <a:t>A description of the first iteration</a:t>
            </a:r>
          </a:p>
        </p:txBody>
      </p:sp>
      <p:sp>
        <p:nvSpPr>
          <p:cNvPr id="66" name="Textplatzhalter 9">
            <a:extLst>
              <a:ext uri="{FF2B5EF4-FFF2-40B4-BE49-F238E27FC236}">
                <a16:creationId xmlns:a16="http://schemas.microsoft.com/office/drawing/2014/main" id="{F5812786-EDA1-CA44-BCF6-E0B04AA6CE6B}"/>
              </a:ext>
            </a:extLst>
          </p:cNvPr>
          <p:cNvSpPr>
            <a:spLocks noGrp="1"/>
          </p:cNvSpPr>
          <p:nvPr>
            <p:ph type="body" sz="quarter" idx="18" hasCustomPrompt="1"/>
          </p:nvPr>
        </p:nvSpPr>
        <p:spPr>
          <a:xfrm>
            <a:off x="6498445" y="2722460"/>
            <a:ext cx="2985819" cy="378373"/>
          </a:xfrm>
          <a:prstGeom prst="rect">
            <a:avLst/>
          </a:prstGeom>
        </p:spPr>
        <p:txBody>
          <a:bodyPr wrap="square" anchor="ctr">
            <a:spAutoFit/>
          </a:bodyPr>
          <a:lstStyle>
            <a:lvl1pPr>
              <a:lnSpc>
                <a:spcPct val="110000"/>
              </a:lnSpc>
              <a:defRPr sz="2400" b="1" i="0">
                <a:latin typeface="Inter" panose="020B0502030000000004" pitchFamily="34" charset="0"/>
                <a:ea typeface="Inter" panose="020B0502030000000004" pitchFamily="34" charset="0"/>
                <a:cs typeface="Inter" panose="020B0502030000000004" pitchFamily="34" charset="0"/>
              </a:defRPr>
            </a:lvl1pPr>
            <a:lvl2pPr>
              <a:defRPr sz="4800"/>
            </a:lvl2pPr>
            <a:lvl3pPr>
              <a:defRPr sz="4800"/>
            </a:lvl3pPr>
            <a:lvl4pPr>
              <a:defRPr sz="4800"/>
            </a:lvl4pPr>
            <a:lvl5pPr>
              <a:defRPr sz="4800"/>
            </a:lvl5pPr>
          </a:lstStyle>
          <a:p>
            <a:pPr lvl="0"/>
            <a:r>
              <a:rPr lang="en-US" noProof="0"/>
              <a:t>Title or date</a:t>
            </a:r>
          </a:p>
        </p:txBody>
      </p:sp>
    </p:spTree>
    <p:extLst>
      <p:ext uri="{BB962C8B-B14F-4D97-AF65-F5344CB8AC3E}">
        <p14:creationId xmlns:p14="http://schemas.microsoft.com/office/powerpoint/2010/main" val="36873551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meline 2/2">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3195F4E-0249-C941-B7D2-378B57247427}"/>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6" name="Slide Number Placeholder 5">
            <a:extLst>
              <a:ext uri="{FF2B5EF4-FFF2-40B4-BE49-F238E27FC236}">
                <a16:creationId xmlns:a16="http://schemas.microsoft.com/office/drawing/2014/main" id="{57584BA6-9556-1640-850F-7458E5D10300}"/>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gn="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9" name="Textplatzhalter 18">
            <a:extLst>
              <a:ext uri="{FF2B5EF4-FFF2-40B4-BE49-F238E27FC236}">
                <a16:creationId xmlns:a16="http://schemas.microsoft.com/office/drawing/2014/main" id="{3B213614-2989-2F46-9909-A7BC95258CDF}"/>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
        <p:nvSpPr>
          <p:cNvPr id="26" name="Rectangle 9">
            <a:extLst>
              <a:ext uri="{FF2B5EF4-FFF2-40B4-BE49-F238E27FC236}">
                <a16:creationId xmlns:a16="http://schemas.microsoft.com/office/drawing/2014/main" id="{BC6BC6A2-9503-744E-8B66-50BEDC1AEBF3}"/>
              </a:ext>
            </a:extLst>
          </p:cNvPr>
          <p:cNvSpPr/>
          <p:nvPr userDrawn="1"/>
        </p:nvSpPr>
        <p:spPr>
          <a:xfrm>
            <a:off x="0" y="2181599"/>
            <a:ext cx="144000" cy="4676401"/>
          </a:xfrm>
          <a:prstGeom prst="rect">
            <a:avLst/>
          </a:prstGeom>
          <a:solidFill>
            <a:srgbClr val="465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latin typeface="Inter" panose="02000503000000020004" pitchFamily="2" charset="0"/>
            </a:endParaRPr>
          </a:p>
        </p:txBody>
      </p:sp>
      <p:sp>
        <p:nvSpPr>
          <p:cNvPr id="27" name="Rectangle 10">
            <a:extLst>
              <a:ext uri="{FF2B5EF4-FFF2-40B4-BE49-F238E27FC236}">
                <a16:creationId xmlns:a16="http://schemas.microsoft.com/office/drawing/2014/main" id="{138E0BE8-C695-724F-8A16-DD698D285503}"/>
              </a:ext>
            </a:extLst>
          </p:cNvPr>
          <p:cNvSpPr/>
          <p:nvPr userDrawn="1"/>
        </p:nvSpPr>
        <p:spPr>
          <a:xfrm>
            <a:off x="0" y="-1"/>
            <a:ext cx="144000" cy="2181600"/>
          </a:xfrm>
          <a:prstGeom prst="rect">
            <a:avLst/>
          </a:prstGeom>
          <a:solidFill>
            <a:srgbClr val="EC65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latin typeface="Inter" panose="02000503000000020004" pitchFamily="2" charset="0"/>
            </a:endParaRPr>
          </a:p>
        </p:txBody>
      </p:sp>
      <p:cxnSp>
        <p:nvCxnSpPr>
          <p:cNvPr id="42" name="Straight Connector 41">
            <a:extLst>
              <a:ext uri="{FF2B5EF4-FFF2-40B4-BE49-F238E27FC236}">
                <a16:creationId xmlns:a16="http://schemas.microsoft.com/office/drawing/2014/main" id="{012F93D0-940A-9845-896E-3317443E8D4D}"/>
              </a:ext>
            </a:extLst>
          </p:cNvPr>
          <p:cNvCxnSpPr>
            <a:cxnSpLocks/>
          </p:cNvCxnSpPr>
          <p:nvPr userDrawn="1"/>
        </p:nvCxnSpPr>
        <p:spPr>
          <a:xfrm>
            <a:off x="5847030" y="0"/>
            <a:ext cx="0" cy="3916112"/>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8B7B169-DBD0-F247-B74D-E1407D1882B5}"/>
              </a:ext>
            </a:extLst>
          </p:cNvPr>
          <p:cNvSpPr txBox="1"/>
          <p:nvPr userDrawn="1"/>
        </p:nvSpPr>
        <p:spPr>
          <a:xfrm>
            <a:off x="5932449" y="5118409"/>
            <a:ext cx="0" cy="0"/>
          </a:xfrm>
          <a:prstGeom prst="rect">
            <a:avLst/>
          </a:prstGeom>
          <a:noFill/>
        </p:spPr>
        <p:txBody>
          <a:bodyPr wrap="none" lIns="0" tIns="0" rIns="0" bIns="0" numCol="1" spcCol="432000" rtlCol="0">
            <a:noAutofit/>
          </a:bodyPr>
          <a:lstStyle/>
          <a:p>
            <a:pPr algn="l">
              <a:lnSpc>
                <a:spcPct val="110000"/>
              </a:lnSpc>
            </a:pPr>
            <a:endParaRPr lang="en-E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0" name="TextBox 9">
            <a:extLst>
              <a:ext uri="{FF2B5EF4-FFF2-40B4-BE49-F238E27FC236}">
                <a16:creationId xmlns:a16="http://schemas.microsoft.com/office/drawing/2014/main" id="{F52DE934-9FE6-7A4B-8332-9AC26554A552}"/>
              </a:ext>
            </a:extLst>
          </p:cNvPr>
          <p:cNvSpPr txBox="1"/>
          <p:nvPr userDrawn="1"/>
        </p:nvSpPr>
        <p:spPr>
          <a:xfrm>
            <a:off x="5609063" y="4772721"/>
            <a:ext cx="0" cy="0"/>
          </a:xfrm>
          <a:prstGeom prst="rect">
            <a:avLst/>
          </a:prstGeom>
          <a:noFill/>
        </p:spPr>
        <p:txBody>
          <a:bodyPr wrap="none" lIns="0" tIns="0" rIns="0" bIns="0" numCol="1" spcCol="432000" rtlCol="0">
            <a:noAutofit/>
          </a:bodyPr>
          <a:lstStyle/>
          <a:p>
            <a:pPr algn="l">
              <a:lnSpc>
                <a:spcPct val="110000"/>
              </a:lnSpc>
            </a:pPr>
            <a:endParaRPr lang="en-E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2" name="TextBox 11">
            <a:extLst>
              <a:ext uri="{FF2B5EF4-FFF2-40B4-BE49-F238E27FC236}">
                <a16:creationId xmlns:a16="http://schemas.microsoft.com/office/drawing/2014/main" id="{3A3832EB-8CB3-8849-9D10-D413A223D8A2}"/>
              </a:ext>
            </a:extLst>
          </p:cNvPr>
          <p:cNvSpPr txBox="1"/>
          <p:nvPr userDrawn="1"/>
        </p:nvSpPr>
        <p:spPr>
          <a:xfrm>
            <a:off x="7170234" y="3055434"/>
            <a:ext cx="0" cy="0"/>
          </a:xfrm>
          <a:prstGeom prst="rect">
            <a:avLst/>
          </a:prstGeom>
          <a:noFill/>
        </p:spPr>
        <p:txBody>
          <a:bodyPr wrap="none" lIns="0" tIns="0" rIns="0" bIns="0" numCol="1" spcCol="432000" rtlCol="0">
            <a:noAutofit/>
          </a:bodyPr>
          <a:lstStyle/>
          <a:p>
            <a:pPr algn="l">
              <a:lnSpc>
                <a:spcPct val="110000"/>
              </a:lnSpc>
            </a:pPr>
            <a:endParaRPr lang="en-E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69" name="Textplatzhalter 9">
            <a:extLst>
              <a:ext uri="{FF2B5EF4-FFF2-40B4-BE49-F238E27FC236}">
                <a16:creationId xmlns:a16="http://schemas.microsoft.com/office/drawing/2014/main" id="{A6FF831A-0872-2D41-AA50-DD2F17BED1D4}"/>
              </a:ext>
            </a:extLst>
          </p:cNvPr>
          <p:cNvSpPr>
            <a:spLocks noGrp="1"/>
          </p:cNvSpPr>
          <p:nvPr>
            <p:ph type="body" sz="quarter" idx="16" hasCustomPrompt="1"/>
          </p:nvPr>
        </p:nvSpPr>
        <p:spPr>
          <a:xfrm>
            <a:off x="6465166" y="1498726"/>
            <a:ext cx="2985819" cy="523092"/>
          </a:xfrm>
          <a:prstGeom prst="rect">
            <a:avLst/>
          </a:prstGeom>
        </p:spPr>
        <p:txBody>
          <a:bodyPr wrap="square" anchor="ctr">
            <a:spAutoFit/>
          </a:bodyPr>
          <a:lstStyle>
            <a:lvl1pPr>
              <a:lnSpc>
                <a:spcPct val="110000"/>
              </a:lnSpc>
              <a:defRPr sz="1600" b="0" i="0">
                <a:latin typeface="Inter" panose="02000503000000020004" pitchFamily="2" charset="0"/>
                <a:ea typeface="Inter" panose="02000503000000020004" pitchFamily="2" charset="0"/>
                <a:cs typeface="Inter" panose="02000503000000020004" pitchFamily="2" charset="0"/>
              </a:defRPr>
            </a:lvl1pPr>
            <a:lvl2pPr>
              <a:defRPr sz="4800"/>
            </a:lvl2pPr>
            <a:lvl3pPr>
              <a:defRPr sz="4800"/>
            </a:lvl3pPr>
            <a:lvl4pPr>
              <a:defRPr sz="4800"/>
            </a:lvl4pPr>
            <a:lvl5pPr>
              <a:defRPr sz="4800"/>
            </a:lvl5pPr>
          </a:lstStyle>
          <a:p>
            <a:pPr lvl="0"/>
            <a:r>
              <a:rPr lang="de-DE" err="1"/>
              <a:t>A description of the first iteration</a:t>
            </a:r>
            <a:endParaRPr lang="de-DE"/>
          </a:p>
        </p:txBody>
      </p:sp>
      <p:sp>
        <p:nvSpPr>
          <p:cNvPr id="71" name="Textplatzhalter 9">
            <a:extLst>
              <a:ext uri="{FF2B5EF4-FFF2-40B4-BE49-F238E27FC236}">
                <a16:creationId xmlns:a16="http://schemas.microsoft.com/office/drawing/2014/main" id="{9A6E934F-C7B0-BE43-B51F-C6B27369560D}"/>
              </a:ext>
            </a:extLst>
          </p:cNvPr>
          <p:cNvSpPr>
            <a:spLocks noGrp="1"/>
          </p:cNvSpPr>
          <p:nvPr>
            <p:ph type="body" sz="quarter" idx="17" hasCustomPrompt="1"/>
          </p:nvPr>
        </p:nvSpPr>
        <p:spPr>
          <a:xfrm>
            <a:off x="6488697" y="4192591"/>
            <a:ext cx="2985819" cy="523092"/>
          </a:xfrm>
          <a:prstGeom prst="rect">
            <a:avLst/>
          </a:prstGeom>
        </p:spPr>
        <p:txBody>
          <a:bodyPr wrap="square" anchor="ctr">
            <a:spAutoFit/>
          </a:bodyPr>
          <a:lstStyle>
            <a:lvl1pPr>
              <a:lnSpc>
                <a:spcPct val="110000"/>
              </a:lnSpc>
              <a:defRPr sz="1600" b="0" i="0">
                <a:latin typeface="Inter" panose="02000503000000020004" pitchFamily="2" charset="0"/>
                <a:ea typeface="Inter" panose="02000503000000020004" pitchFamily="2" charset="0"/>
                <a:cs typeface="Inter" panose="02000503000000020004" pitchFamily="2" charset="0"/>
              </a:defRPr>
            </a:lvl1pPr>
            <a:lvl2pPr>
              <a:defRPr sz="4800"/>
            </a:lvl2pPr>
            <a:lvl3pPr>
              <a:defRPr sz="4800"/>
            </a:lvl3pPr>
            <a:lvl4pPr>
              <a:defRPr sz="4800"/>
            </a:lvl4pPr>
            <a:lvl5pPr>
              <a:defRPr sz="4800"/>
            </a:lvl5pPr>
          </a:lstStyle>
          <a:p>
            <a:pPr lvl="0"/>
            <a:r>
              <a:rPr lang="de-DE" err="1"/>
              <a:t>A description of the first iteration</a:t>
            </a:r>
            <a:endParaRPr lang="de-DE"/>
          </a:p>
        </p:txBody>
      </p:sp>
      <p:sp>
        <p:nvSpPr>
          <p:cNvPr id="74" name="Textplatzhalter 9">
            <a:extLst>
              <a:ext uri="{FF2B5EF4-FFF2-40B4-BE49-F238E27FC236}">
                <a16:creationId xmlns:a16="http://schemas.microsoft.com/office/drawing/2014/main" id="{257EC681-CEFD-504C-9007-0BEB1C476282}"/>
              </a:ext>
            </a:extLst>
          </p:cNvPr>
          <p:cNvSpPr>
            <a:spLocks noGrp="1"/>
          </p:cNvSpPr>
          <p:nvPr>
            <p:ph type="body" sz="quarter" idx="18" hasCustomPrompt="1"/>
          </p:nvPr>
        </p:nvSpPr>
        <p:spPr>
          <a:xfrm>
            <a:off x="6498445" y="3726925"/>
            <a:ext cx="2985819" cy="378373"/>
          </a:xfrm>
          <a:prstGeom prst="rect">
            <a:avLst/>
          </a:prstGeom>
        </p:spPr>
        <p:txBody>
          <a:bodyPr wrap="square" anchor="ctr">
            <a:spAutoFit/>
          </a:bodyPr>
          <a:lstStyle>
            <a:lvl1pPr>
              <a:lnSpc>
                <a:spcPct val="110000"/>
              </a:lnSpc>
              <a:defRPr sz="2400" b="1" i="0">
                <a:latin typeface="Inter" panose="020B0502030000000004" pitchFamily="34" charset="0"/>
                <a:ea typeface="Inter" panose="020B0502030000000004" pitchFamily="34" charset="0"/>
                <a:cs typeface="Inter" panose="020B0502030000000004" pitchFamily="34" charset="0"/>
              </a:defRPr>
            </a:lvl1pPr>
            <a:lvl2pPr>
              <a:defRPr sz="4800"/>
            </a:lvl2pPr>
            <a:lvl3pPr>
              <a:defRPr sz="4800"/>
            </a:lvl3pPr>
            <a:lvl4pPr>
              <a:defRPr sz="4800"/>
            </a:lvl4pPr>
            <a:lvl5pPr>
              <a:defRPr sz="4800"/>
            </a:lvl5pPr>
          </a:lstStyle>
          <a:p>
            <a:pPr lvl="0"/>
            <a:r>
              <a:rPr lang="de-DE" err="1"/>
              <a:t>Title or date</a:t>
            </a:r>
            <a:endParaRPr lang="de-DE"/>
          </a:p>
        </p:txBody>
      </p:sp>
      <p:sp>
        <p:nvSpPr>
          <p:cNvPr id="75" name="Textplatzhalter 9">
            <a:extLst>
              <a:ext uri="{FF2B5EF4-FFF2-40B4-BE49-F238E27FC236}">
                <a16:creationId xmlns:a16="http://schemas.microsoft.com/office/drawing/2014/main" id="{64829838-32E6-574A-AA3D-54DD05A62299}"/>
              </a:ext>
            </a:extLst>
          </p:cNvPr>
          <p:cNvSpPr>
            <a:spLocks noGrp="1"/>
          </p:cNvSpPr>
          <p:nvPr>
            <p:ph type="body" sz="quarter" idx="19" hasCustomPrompt="1"/>
          </p:nvPr>
        </p:nvSpPr>
        <p:spPr>
          <a:xfrm>
            <a:off x="6465165" y="1033060"/>
            <a:ext cx="2985819" cy="378373"/>
          </a:xfrm>
          <a:prstGeom prst="rect">
            <a:avLst/>
          </a:prstGeom>
        </p:spPr>
        <p:txBody>
          <a:bodyPr wrap="square" anchor="ctr">
            <a:spAutoFit/>
          </a:bodyPr>
          <a:lstStyle>
            <a:lvl1pPr>
              <a:lnSpc>
                <a:spcPct val="110000"/>
              </a:lnSpc>
              <a:defRPr sz="2400" b="1" i="0">
                <a:latin typeface="Inter" panose="020B0502030000000004" pitchFamily="34" charset="0"/>
                <a:ea typeface="Inter" panose="020B0502030000000004" pitchFamily="34" charset="0"/>
                <a:cs typeface="Inter" panose="020B0502030000000004" pitchFamily="34" charset="0"/>
              </a:defRPr>
            </a:lvl1pPr>
            <a:lvl2pPr>
              <a:defRPr sz="4800"/>
            </a:lvl2pPr>
            <a:lvl3pPr>
              <a:defRPr sz="4800"/>
            </a:lvl3pPr>
            <a:lvl4pPr>
              <a:defRPr sz="4800"/>
            </a:lvl4pPr>
            <a:lvl5pPr>
              <a:defRPr sz="4800"/>
            </a:lvl5pPr>
          </a:lstStyle>
          <a:p>
            <a:pPr lvl="0"/>
            <a:r>
              <a:rPr lang="de-DE" err="1"/>
              <a:t>Title or date</a:t>
            </a:r>
            <a:endParaRPr lang="de-DE"/>
          </a:p>
        </p:txBody>
      </p:sp>
      <p:sp>
        <p:nvSpPr>
          <p:cNvPr id="76" name="Textplatzhalter 9">
            <a:extLst>
              <a:ext uri="{FF2B5EF4-FFF2-40B4-BE49-F238E27FC236}">
                <a16:creationId xmlns:a16="http://schemas.microsoft.com/office/drawing/2014/main" id="{D1580DAA-CA7C-8B47-B520-44439FE61876}"/>
              </a:ext>
            </a:extLst>
          </p:cNvPr>
          <p:cNvSpPr>
            <a:spLocks noGrp="1"/>
          </p:cNvSpPr>
          <p:nvPr>
            <p:ph type="body" sz="quarter" idx="20" hasCustomPrompt="1"/>
          </p:nvPr>
        </p:nvSpPr>
        <p:spPr>
          <a:xfrm>
            <a:off x="2552143" y="2481010"/>
            <a:ext cx="2985819" cy="252249"/>
          </a:xfrm>
          <a:prstGeom prst="rect">
            <a:avLst/>
          </a:prstGeom>
        </p:spPr>
        <p:txBody>
          <a:bodyPr wrap="square" anchor="ctr">
            <a:spAutoFit/>
          </a:bodyPr>
          <a:lstStyle>
            <a:lvl1pPr algn="r">
              <a:lnSpc>
                <a:spcPct val="110000"/>
              </a:lnSpc>
              <a:defRPr sz="1600" b="1" i="0">
                <a:solidFill>
                  <a:schemeClr val="tx2"/>
                </a:solidFill>
                <a:latin typeface="Inter" panose="020B0502030000000004" pitchFamily="34" charset="0"/>
                <a:ea typeface="Inter" panose="020B0502030000000004" pitchFamily="34" charset="0"/>
                <a:cs typeface="Inter" panose="020B0502030000000004" pitchFamily="34" charset="0"/>
              </a:defRPr>
            </a:lvl1pPr>
            <a:lvl2pPr>
              <a:defRPr sz="4800"/>
            </a:lvl2pPr>
            <a:lvl3pPr>
              <a:defRPr sz="4800"/>
            </a:lvl3pPr>
            <a:lvl4pPr>
              <a:defRPr sz="4800"/>
            </a:lvl4pPr>
            <a:lvl5pPr>
              <a:defRPr sz="4800"/>
            </a:lvl5pPr>
          </a:lstStyle>
          <a:p>
            <a:pPr lvl="0"/>
            <a:r>
              <a:rPr lang="de-DE" err="1"/>
              <a:t>Description</a:t>
            </a:r>
            <a:endParaRPr lang="de-DE"/>
          </a:p>
        </p:txBody>
      </p:sp>
    </p:spTree>
    <p:extLst>
      <p:ext uri="{BB962C8B-B14F-4D97-AF65-F5344CB8AC3E}">
        <p14:creationId xmlns:p14="http://schemas.microsoft.com/office/powerpoint/2010/main" val="34371796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p:bg>
      <p:bgPr>
        <a:solidFill>
          <a:schemeClr val="accent2">
            <a:alpha val="30000"/>
          </a:schemeClr>
        </a:solidFill>
        <a:effectLst/>
      </p:bgPr>
    </p:bg>
    <p:spTree>
      <p:nvGrpSpPr>
        <p:cNvPr id="1" name=""/>
        <p:cNvGrpSpPr/>
        <p:nvPr/>
      </p:nvGrpSpPr>
      <p:grpSpPr>
        <a:xfrm>
          <a:off x="0" y="0"/>
          <a:ext cx="0" cy="0"/>
          <a:chOff x="0" y="0"/>
          <a:chExt cx="0" cy="0"/>
        </a:xfrm>
      </p:grpSpPr>
      <p:sp>
        <p:nvSpPr>
          <p:cNvPr id="27" name="Rectangle 8">
            <a:extLst>
              <a:ext uri="{FF2B5EF4-FFF2-40B4-BE49-F238E27FC236}">
                <a16:creationId xmlns:a16="http://schemas.microsoft.com/office/drawing/2014/main" id="{E2680A66-59D1-644B-AF63-8579D2FAE9A6}"/>
              </a:ext>
            </a:extLst>
          </p:cNvPr>
          <p:cNvSpPr>
            <a:spLocks noChangeArrowheads="1"/>
          </p:cNvSpPr>
          <p:nvPr userDrawn="1"/>
        </p:nvSpPr>
        <p:spPr bwMode="auto">
          <a:xfrm flipV="1">
            <a:off x="144000" y="0"/>
            <a:ext cx="3960000" cy="6858001"/>
          </a:xfrm>
          <a:prstGeom prst="rect">
            <a:avLst/>
          </a:prstGeom>
          <a:solidFill>
            <a:schemeClr val="bg1"/>
          </a:solidFill>
          <a:ln w="9525">
            <a:noFill/>
            <a:miter lim="800000"/>
            <a:headEnd/>
            <a:tailEnd/>
          </a:ln>
        </p:spPr>
        <p:txBody>
          <a:bodyPr vert="horz" wrap="square" lIns="45714" tIns="22857" rIns="45714" bIns="22857" numCol="1" anchor="t" anchorCtr="0" compatLnSpc="1">
            <a:prstTxWarp prst="textNoShape">
              <a:avLst/>
            </a:prstTxWarp>
          </a:bodyPr>
          <a:lstStyle/>
          <a:p>
            <a:pPr>
              <a:lnSpc>
                <a:spcPct val="110000"/>
              </a:lnSpc>
            </a:pPr>
            <a:endParaRPr lang="en-US" sz="900" b="0" i="0">
              <a:latin typeface="Inter" panose="02000503000000020004" pitchFamily="2" charset="0"/>
            </a:endParaRPr>
          </a:p>
        </p:txBody>
      </p:sp>
      <p:sp>
        <p:nvSpPr>
          <p:cNvPr id="5" name="Textfeld 4">
            <a:extLst>
              <a:ext uri="{FF2B5EF4-FFF2-40B4-BE49-F238E27FC236}">
                <a16:creationId xmlns:a16="http://schemas.microsoft.com/office/drawing/2014/main" id="{3036A5E8-5C89-9A4E-B005-D335DD67C412}"/>
              </a:ext>
            </a:extLst>
          </p:cNvPr>
          <p:cNvSpPr txBox="1"/>
          <p:nvPr userDrawn="1"/>
        </p:nvSpPr>
        <p:spPr>
          <a:xfrm>
            <a:off x="11435255" y="1082566"/>
            <a:ext cx="0" cy="0"/>
          </a:xfrm>
          <a:prstGeom prst="rect">
            <a:avLst/>
          </a:prstGeom>
          <a:noFill/>
        </p:spPr>
        <p:txBody>
          <a:bodyPr wrap="none" lIns="0" tIns="0" rIns="0" bIns="0" numCol="1" spcCol="432000" rtlCol="0">
            <a:noAutofit/>
          </a:bodyPr>
          <a:lstStyle/>
          <a:p>
            <a:pPr algn="l">
              <a:lnSpc>
                <a:spcPts val="1880"/>
              </a:lnSpc>
            </a:pPr>
            <a:endParaRPr lang="en-US" sz="1400">
              <a:solidFill>
                <a:srgbClr val="3D5264"/>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9" name="Textplatzhalter 9">
            <a:extLst>
              <a:ext uri="{FF2B5EF4-FFF2-40B4-BE49-F238E27FC236}">
                <a16:creationId xmlns:a16="http://schemas.microsoft.com/office/drawing/2014/main" id="{5E43DEF4-7187-974C-98DB-48A6AC2F0A0B}"/>
              </a:ext>
            </a:extLst>
          </p:cNvPr>
          <p:cNvSpPr>
            <a:spLocks noGrp="1"/>
          </p:cNvSpPr>
          <p:nvPr>
            <p:ph type="body" sz="quarter" idx="15" hasCustomPrompt="1"/>
          </p:nvPr>
        </p:nvSpPr>
        <p:spPr>
          <a:xfrm>
            <a:off x="758180" y="2630416"/>
            <a:ext cx="2985819" cy="1597169"/>
          </a:xfrm>
          <a:prstGeom prst="rect">
            <a:avLst/>
          </a:prstGeom>
        </p:spPr>
        <p:txBody>
          <a:bodyPr wrap="square" anchor="ctr">
            <a:spAutoFit/>
          </a:bodyPr>
          <a:lstStyle>
            <a:lvl1pPr>
              <a:lnSpc>
                <a:spcPct val="110000"/>
              </a:lnSpc>
              <a:defRPr sz="2400" b="1" i="0">
                <a:latin typeface="Inter" panose="02000503000000020004" pitchFamily="2" charset="0"/>
                <a:ea typeface="Inter" panose="02000503000000020004" pitchFamily="2" charset="0"/>
                <a:cs typeface="Inter" panose="02000503000000020004" pitchFamily="2" charset="0"/>
              </a:defRPr>
            </a:lvl1pPr>
            <a:lvl2pPr>
              <a:defRPr sz="4800"/>
            </a:lvl2pPr>
            <a:lvl3pPr>
              <a:defRPr sz="4800"/>
            </a:lvl3pPr>
            <a:lvl4pPr>
              <a:defRPr sz="4800"/>
            </a:lvl4pPr>
            <a:lvl5pPr>
              <a:defRPr sz="4800"/>
            </a:lvl5pPr>
          </a:lstStyle>
          <a:p>
            <a:pPr lvl="0"/>
            <a:r>
              <a:rPr lang="de-DE" err="1"/>
              <a:t>One</a:t>
            </a:r>
            <a:r>
              <a:rPr lang="de-DE"/>
              <a:t> </a:t>
            </a:r>
            <a:r>
              <a:rPr lang="de-DE" err="1"/>
              <a:t>meaningful</a:t>
            </a:r>
            <a:r>
              <a:rPr lang="de-DE"/>
              <a:t> </a:t>
            </a:r>
            <a:r>
              <a:rPr lang="de-DE" err="1"/>
              <a:t>sentence</a:t>
            </a:r>
            <a:r>
              <a:rPr lang="de-DE"/>
              <a:t> </a:t>
            </a:r>
            <a:r>
              <a:rPr lang="de-DE" err="1"/>
              <a:t>is</a:t>
            </a:r>
            <a:r>
              <a:rPr lang="de-DE"/>
              <a:t> </a:t>
            </a:r>
            <a:r>
              <a:rPr lang="de-DE" err="1"/>
              <a:t>more</a:t>
            </a:r>
            <a:r>
              <a:rPr lang="de-DE"/>
              <a:t> </a:t>
            </a:r>
            <a:r>
              <a:rPr lang="de-DE" err="1"/>
              <a:t>effective</a:t>
            </a:r>
            <a:r>
              <a:rPr lang="de-DE"/>
              <a:t> </a:t>
            </a:r>
            <a:r>
              <a:rPr lang="de-DE" err="1"/>
              <a:t>than</a:t>
            </a:r>
            <a:r>
              <a:rPr lang="de-DE"/>
              <a:t> </a:t>
            </a:r>
            <a:r>
              <a:rPr lang="de-DE" err="1"/>
              <a:t>long</a:t>
            </a:r>
            <a:r>
              <a:rPr lang="de-DE"/>
              <a:t> </a:t>
            </a:r>
            <a:r>
              <a:rPr lang="de-DE" err="1"/>
              <a:t>descriptions</a:t>
            </a:r>
            <a:endParaRPr lang="de-DE"/>
          </a:p>
        </p:txBody>
      </p:sp>
      <p:sp>
        <p:nvSpPr>
          <p:cNvPr id="10" name="Bildplatzhalter 2">
            <a:extLst>
              <a:ext uri="{FF2B5EF4-FFF2-40B4-BE49-F238E27FC236}">
                <a16:creationId xmlns:a16="http://schemas.microsoft.com/office/drawing/2014/main" id="{BF7AB9A3-D39F-6249-A2DF-4968E274AE9E}"/>
              </a:ext>
            </a:extLst>
          </p:cNvPr>
          <p:cNvSpPr>
            <a:spLocks noGrp="1"/>
          </p:cNvSpPr>
          <p:nvPr>
            <p:ph type="pic" sz="quarter" idx="16" hasCustomPrompt="1"/>
          </p:nvPr>
        </p:nvSpPr>
        <p:spPr>
          <a:xfrm>
            <a:off x="4103688" y="0"/>
            <a:ext cx="8088312" cy="6858000"/>
          </a:xfrm>
          <a:prstGeom prst="rect">
            <a:avLst/>
          </a:prstGeom>
        </p:spPr>
        <p:txBody>
          <a:bodyPr tIns="1440000">
            <a:normAutofit/>
          </a:bodyPr>
          <a:lstStyle>
            <a:lvl1pPr algn="ctr">
              <a:defRPr sz="2400">
                <a:solidFill>
                  <a:schemeClr val="bg1"/>
                </a:solidFill>
              </a:defRPr>
            </a:lvl1pPr>
          </a:lstStyle>
          <a:p>
            <a:br>
              <a:rPr lang="en-US"/>
            </a:br>
            <a:br>
              <a:rPr lang="en-US"/>
            </a:br>
            <a:br>
              <a:rPr lang="en-US"/>
            </a:br>
            <a:br>
              <a:rPr lang="en-US"/>
            </a:br>
            <a:br>
              <a:rPr lang="en-US"/>
            </a:br>
            <a:br>
              <a:rPr lang="en-US"/>
            </a:br>
            <a:r>
              <a:rPr lang="en-US"/>
              <a:t>Image</a:t>
            </a:r>
          </a:p>
        </p:txBody>
      </p:sp>
      <p:pic>
        <p:nvPicPr>
          <p:cNvPr id="14" name="Bild 6">
            <a:extLst>
              <a:ext uri="{FF2B5EF4-FFF2-40B4-BE49-F238E27FC236}">
                <a16:creationId xmlns:a16="http://schemas.microsoft.com/office/drawing/2014/main" id="{A3B4EE80-37ED-BA41-9996-2796C82D776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54331" y="344169"/>
            <a:ext cx="1629076" cy="970856"/>
          </a:xfrm>
          <a:prstGeom prst="rect">
            <a:avLst/>
          </a:prstGeom>
        </p:spPr>
      </p:pic>
    </p:spTree>
    <p:extLst>
      <p:ext uri="{BB962C8B-B14F-4D97-AF65-F5344CB8AC3E}">
        <p14:creationId xmlns:p14="http://schemas.microsoft.com/office/powerpoint/2010/main" val="11814095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tatement quote box ">
    <p:spTree>
      <p:nvGrpSpPr>
        <p:cNvPr id="1" name=""/>
        <p:cNvGrpSpPr/>
        <p:nvPr/>
      </p:nvGrpSpPr>
      <p:grpSpPr>
        <a:xfrm>
          <a:off x="0" y="0"/>
          <a:ext cx="0" cy="0"/>
          <a:chOff x="0" y="0"/>
          <a:chExt cx="0" cy="0"/>
        </a:xfrm>
      </p:grpSpPr>
      <p:sp>
        <p:nvSpPr>
          <p:cNvPr id="8" name="Inhaltsplatzhalter 3">
            <a:extLst>
              <a:ext uri="{FF2B5EF4-FFF2-40B4-BE49-F238E27FC236}">
                <a16:creationId xmlns:a16="http://schemas.microsoft.com/office/drawing/2014/main" id="{36652CAC-1A6C-4643-8AE8-E63F7C38DBA1}"/>
              </a:ext>
            </a:extLst>
          </p:cNvPr>
          <p:cNvSpPr>
            <a:spLocks noGrp="1"/>
          </p:cNvSpPr>
          <p:nvPr>
            <p:ph sz="quarter" idx="18" hasCustomPrompt="1"/>
          </p:nvPr>
        </p:nvSpPr>
        <p:spPr>
          <a:xfrm>
            <a:off x="0" y="0"/>
            <a:ext cx="12192000" cy="6858000"/>
          </a:xfrm>
          <a:prstGeom prst="rect">
            <a:avLst/>
          </a:prstGeom>
        </p:spPr>
        <p:txBody>
          <a:bodyPr anchor="ctr"/>
          <a:lstStyle>
            <a:lvl1pPr algn="ctr">
              <a:defRPr/>
            </a:lvl1pPr>
          </a:lstStyle>
          <a:p>
            <a:pPr lvl="0"/>
            <a:br>
              <a:rPr lang="de-DE"/>
            </a:br>
            <a:br>
              <a:rPr lang="de-DE"/>
            </a:br>
            <a:br>
              <a:rPr lang="de-DE"/>
            </a:br>
            <a:br>
              <a:rPr lang="de-DE"/>
            </a:br>
            <a:br>
              <a:rPr lang="de-DE"/>
            </a:br>
            <a:r>
              <a:rPr lang="de-DE"/>
              <a:t>Table/ </a:t>
            </a:r>
            <a:r>
              <a:rPr lang="de-DE" err="1"/>
              <a:t>Graphic</a:t>
            </a:r>
            <a:r>
              <a:rPr lang="de-DE"/>
              <a:t>/ Image</a:t>
            </a:r>
            <a:endParaRPr lang="en-US"/>
          </a:p>
        </p:txBody>
      </p:sp>
      <p:sp>
        <p:nvSpPr>
          <p:cNvPr id="2" name="Rechteck 1">
            <a:extLst>
              <a:ext uri="{FF2B5EF4-FFF2-40B4-BE49-F238E27FC236}">
                <a16:creationId xmlns:a16="http://schemas.microsoft.com/office/drawing/2014/main" id="{D096BA71-A7E0-1549-B062-36FDB1F25ABC}"/>
              </a:ext>
            </a:extLst>
          </p:cNvPr>
          <p:cNvSpPr/>
          <p:nvPr userDrawn="1"/>
        </p:nvSpPr>
        <p:spPr bwMode="auto">
          <a:xfrm>
            <a:off x="0" y="0"/>
            <a:ext cx="263471" cy="6858000"/>
          </a:xfrm>
          <a:prstGeom prst="rect">
            <a:avLst/>
          </a:prstGeom>
          <a:solidFill>
            <a:schemeClr val="bg1"/>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7" name="Textplatzhalter 6">
            <a:extLst>
              <a:ext uri="{FF2B5EF4-FFF2-40B4-BE49-F238E27FC236}">
                <a16:creationId xmlns:a16="http://schemas.microsoft.com/office/drawing/2014/main" id="{55F2259A-200F-1A48-97CB-EB91AF61F395}"/>
              </a:ext>
            </a:extLst>
          </p:cNvPr>
          <p:cNvSpPr>
            <a:spLocks noGrp="1"/>
          </p:cNvSpPr>
          <p:nvPr>
            <p:ph type="body" sz="quarter" idx="10" hasCustomPrompt="1"/>
          </p:nvPr>
        </p:nvSpPr>
        <p:spPr>
          <a:xfrm>
            <a:off x="3035300" y="1058842"/>
            <a:ext cx="6121400" cy="2463794"/>
          </a:xfrm>
          <a:prstGeom prst="rect">
            <a:avLst/>
          </a:prstGeom>
          <a:solidFill>
            <a:schemeClr val="tx2"/>
          </a:solidFill>
        </p:spPr>
        <p:txBody>
          <a:bodyPr lIns="360000" tIns="360000" rIns="360000" bIns="324000">
            <a:spAutoFit/>
          </a:bodyPr>
          <a:lstStyle>
            <a:lvl1pPr algn="ctr">
              <a:lnSpc>
                <a:spcPct val="110000"/>
              </a:lnSpc>
              <a:defRPr sz="2200" b="0" i="0">
                <a:solidFill>
                  <a:schemeClr val="bg1"/>
                </a:solidFill>
                <a:latin typeface="Inter Medium" panose="02000503000000020004" pitchFamily="2" charset="0"/>
                <a:ea typeface="Inter Medium" panose="02000503000000020004" pitchFamily="2" charset="0"/>
                <a:cs typeface="Inter Medium" panose="02000503000000020004" pitchFamily="2" charset="0"/>
              </a:defRPr>
            </a:lvl1pPr>
            <a:lvl2pPr algn="ctr">
              <a:defRPr sz="2200" b="0" i="0">
                <a:solidFill>
                  <a:schemeClr val="bg1"/>
                </a:solidFill>
                <a:latin typeface="Inter Medium" panose="02000503000000020004" pitchFamily="2" charset="0"/>
                <a:ea typeface="Inter Medium" panose="02000503000000020004" pitchFamily="2" charset="0"/>
                <a:cs typeface="Inter Medium" panose="02000503000000020004" pitchFamily="2" charset="0"/>
              </a:defRPr>
            </a:lvl2pPr>
            <a:lvl3pPr algn="ctr">
              <a:defRPr sz="2200" b="0" i="0">
                <a:solidFill>
                  <a:schemeClr val="bg1"/>
                </a:solidFill>
                <a:latin typeface="Inter Medium" panose="02000503000000020004" pitchFamily="2" charset="0"/>
                <a:ea typeface="Inter Medium" panose="02000503000000020004" pitchFamily="2" charset="0"/>
                <a:cs typeface="Inter Medium" panose="02000503000000020004" pitchFamily="2" charset="0"/>
              </a:defRPr>
            </a:lvl3pPr>
            <a:lvl4pPr algn="ctr">
              <a:defRPr sz="2200" b="0" i="0">
                <a:solidFill>
                  <a:schemeClr val="bg1"/>
                </a:solidFill>
                <a:latin typeface="Inter Medium" panose="02000503000000020004" pitchFamily="2" charset="0"/>
                <a:ea typeface="Inter Medium" panose="02000503000000020004" pitchFamily="2" charset="0"/>
                <a:cs typeface="Inter Medium" panose="02000503000000020004" pitchFamily="2" charset="0"/>
              </a:defRPr>
            </a:lvl4pPr>
            <a:lvl5pPr algn="ctr">
              <a:defRPr sz="2200" b="0" i="0">
                <a:solidFill>
                  <a:schemeClr val="bg1"/>
                </a:solidFill>
                <a:latin typeface="Inter Medium" panose="02000503000000020004" pitchFamily="2" charset="0"/>
                <a:ea typeface="Inter Medium" panose="02000503000000020004" pitchFamily="2" charset="0"/>
                <a:cs typeface="Inter Medium" panose="02000503000000020004" pitchFamily="2" charset="0"/>
              </a:defRPr>
            </a:lvl5pPr>
          </a:lstStyle>
          <a:p>
            <a:pPr algn="ctr">
              <a:lnSpc>
                <a:spcPts val="2840"/>
              </a:lnSpc>
            </a:pPr>
            <a:r>
              <a:rPr lang="en-US" sz="2200">
                <a:solidFill>
                  <a:schemeClr val="bg1"/>
                </a:solidFill>
                <a:latin typeface="Inter Medium" panose="02000503000000020004" pitchFamily="2" charset="0"/>
                <a:ea typeface="Inter Medium" panose="02000503000000020004" pitchFamily="2" charset="0"/>
                <a:cs typeface="Inter Medium" panose="02000503000000020004" pitchFamily="2" charset="0"/>
              </a:rPr>
              <a:t>Statement quote box Statement quote box Statement quote box Statement quote box Statement quote box Statement quote box Statement quote Statement quote box </a:t>
            </a:r>
          </a:p>
        </p:txBody>
      </p:sp>
      <p:sp>
        <p:nvSpPr>
          <p:cNvPr id="9" name="Footer Placeholder 4">
            <a:extLst>
              <a:ext uri="{FF2B5EF4-FFF2-40B4-BE49-F238E27FC236}">
                <a16:creationId xmlns:a16="http://schemas.microsoft.com/office/drawing/2014/main" id="{722E6A90-9F44-FE41-8075-7A22A587EB69}"/>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0" name="Slide Number Placeholder 5">
            <a:extLst>
              <a:ext uri="{FF2B5EF4-FFF2-40B4-BE49-F238E27FC236}">
                <a16:creationId xmlns:a16="http://schemas.microsoft.com/office/drawing/2014/main" id="{7BB31F65-AAEB-7A41-A6B8-6981EDF3ED9E}"/>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1" name="Textplatzhalter 18">
            <a:extLst>
              <a:ext uri="{FF2B5EF4-FFF2-40B4-BE49-F238E27FC236}">
                <a16:creationId xmlns:a16="http://schemas.microsoft.com/office/drawing/2014/main" id="{5384E5CD-36D5-534F-BF10-C84AC10DFE02}"/>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38096683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Message">
    <p:spTree>
      <p:nvGrpSpPr>
        <p:cNvPr id="1" name=""/>
        <p:cNvGrpSpPr/>
        <p:nvPr/>
      </p:nvGrpSpPr>
      <p:grpSpPr>
        <a:xfrm>
          <a:off x="0" y="0"/>
          <a:ext cx="0" cy="0"/>
          <a:chOff x="0" y="0"/>
          <a:chExt cx="0" cy="0"/>
        </a:xfrm>
      </p:grpSpPr>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20" name="Textplatzhalter 9">
            <a:extLst>
              <a:ext uri="{FF2B5EF4-FFF2-40B4-BE49-F238E27FC236}">
                <a16:creationId xmlns:a16="http://schemas.microsoft.com/office/drawing/2014/main" id="{807548E0-0558-024D-ABED-28C2401C2C2A}"/>
              </a:ext>
            </a:extLst>
          </p:cNvPr>
          <p:cNvSpPr>
            <a:spLocks noGrp="1"/>
          </p:cNvSpPr>
          <p:nvPr>
            <p:ph type="body" sz="quarter" idx="15" hasCustomPrompt="1"/>
          </p:nvPr>
        </p:nvSpPr>
        <p:spPr>
          <a:xfrm>
            <a:off x="1910575" y="2091525"/>
            <a:ext cx="5339774" cy="865301"/>
          </a:xfrm>
          <a:prstGeom prst="rect">
            <a:avLst/>
          </a:prstGeom>
        </p:spPr>
        <p:txBody>
          <a:bodyPr>
            <a:spAutoFit/>
          </a:bodyPr>
          <a:lstStyle>
            <a:lvl1pPr>
              <a:lnSpc>
                <a:spcPct val="110000"/>
              </a:lnSpc>
              <a:defRPr sz="2600"/>
            </a:lvl1pPr>
            <a:lvl2pPr>
              <a:defRPr sz="4800"/>
            </a:lvl2pPr>
            <a:lvl3pPr>
              <a:defRPr sz="4800"/>
            </a:lvl3pPr>
            <a:lvl4pPr>
              <a:defRPr sz="4800"/>
            </a:lvl4pPr>
            <a:lvl5pPr>
              <a:defRPr sz="4800"/>
            </a:lvl5pPr>
          </a:lstStyle>
          <a:p>
            <a:pPr lvl="0"/>
            <a:r>
              <a:rPr lang="de-DE" err="1"/>
              <a:t>One</a:t>
            </a:r>
            <a:r>
              <a:rPr lang="de-DE"/>
              <a:t> </a:t>
            </a:r>
            <a:r>
              <a:rPr lang="de-DE" err="1"/>
              <a:t>meaningful</a:t>
            </a:r>
            <a:r>
              <a:rPr lang="de-DE"/>
              <a:t> </a:t>
            </a:r>
            <a:r>
              <a:rPr lang="de-DE" err="1"/>
              <a:t>sentence</a:t>
            </a:r>
            <a:r>
              <a:rPr lang="de-DE"/>
              <a:t> </a:t>
            </a:r>
            <a:r>
              <a:rPr lang="de-DE" err="1"/>
              <a:t>is</a:t>
            </a:r>
            <a:r>
              <a:rPr lang="de-DE"/>
              <a:t> </a:t>
            </a:r>
            <a:r>
              <a:rPr lang="de-DE" err="1"/>
              <a:t>more</a:t>
            </a:r>
            <a:r>
              <a:rPr lang="de-DE"/>
              <a:t> </a:t>
            </a:r>
            <a:r>
              <a:rPr lang="de-DE" err="1"/>
              <a:t>effective</a:t>
            </a:r>
            <a:r>
              <a:rPr lang="de-DE"/>
              <a:t> </a:t>
            </a:r>
            <a:r>
              <a:rPr lang="de-DE" err="1"/>
              <a:t>than</a:t>
            </a:r>
            <a:r>
              <a:rPr lang="de-DE"/>
              <a:t> </a:t>
            </a:r>
            <a:r>
              <a:rPr lang="de-DE" err="1"/>
              <a:t>long</a:t>
            </a:r>
            <a:r>
              <a:rPr lang="de-DE"/>
              <a:t> </a:t>
            </a:r>
            <a:r>
              <a:rPr lang="de-DE" err="1"/>
              <a:t>descriptions</a:t>
            </a:r>
            <a:endParaRPr lang="de-DE"/>
          </a:p>
        </p:txBody>
      </p:sp>
      <p:sp>
        <p:nvSpPr>
          <p:cNvPr id="8" name="Footer Placeholder 4">
            <a:extLst>
              <a:ext uri="{FF2B5EF4-FFF2-40B4-BE49-F238E27FC236}">
                <a16:creationId xmlns:a16="http://schemas.microsoft.com/office/drawing/2014/main" id="{9C2C5643-1109-834A-8809-F1BC395E68CA}"/>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9" name="Slide Number Placeholder 5">
            <a:extLst>
              <a:ext uri="{FF2B5EF4-FFF2-40B4-BE49-F238E27FC236}">
                <a16:creationId xmlns:a16="http://schemas.microsoft.com/office/drawing/2014/main" id="{804FD24C-C946-0947-900E-F5B5318C4A60}"/>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0" name="Textplatzhalter 18">
            <a:extLst>
              <a:ext uri="{FF2B5EF4-FFF2-40B4-BE49-F238E27FC236}">
                <a16:creationId xmlns:a16="http://schemas.microsoft.com/office/drawing/2014/main" id="{A48F3901-B37B-464B-B4D1-FDFD9012594B}"/>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1235592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_white">
    <p:bg>
      <p:bgPr>
        <a:solidFill>
          <a:schemeClr val="bg1"/>
        </a:solidFill>
        <a:effectLst/>
      </p:bgPr>
    </p:bg>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EE185472-261A-A54E-A09E-97F8C77E3D14}"/>
              </a:ext>
            </a:extLst>
          </p:cNvPr>
          <p:cNvSpPr/>
          <p:nvPr userDrawn="1"/>
        </p:nvSpPr>
        <p:spPr bwMode="auto">
          <a:xfrm>
            <a:off x="0" y="1"/>
            <a:ext cx="211667" cy="6858000"/>
          </a:xfrm>
          <a:prstGeom prst="rect">
            <a:avLst/>
          </a:prstGeom>
          <a:solidFill>
            <a:schemeClr val="bg1"/>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pic>
        <p:nvPicPr>
          <p:cNvPr id="4" name="Bild 6">
            <a:extLst>
              <a:ext uri="{FF2B5EF4-FFF2-40B4-BE49-F238E27FC236}">
                <a16:creationId xmlns:a16="http://schemas.microsoft.com/office/drawing/2014/main" id="{7DFDC300-0BA4-5445-845F-8192D944510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7" name="Footer Placeholder 4">
            <a:extLst>
              <a:ext uri="{FF2B5EF4-FFF2-40B4-BE49-F238E27FC236}">
                <a16:creationId xmlns:a16="http://schemas.microsoft.com/office/drawing/2014/main" id="{4D68950F-67DC-CE4B-8139-A4A6504B68D1}"/>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8" name="Slide Number Placeholder 5">
            <a:extLst>
              <a:ext uri="{FF2B5EF4-FFF2-40B4-BE49-F238E27FC236}">
                <a16:creationId xmlns:a16="http://schemas.microsoft.com/office/drawing/2014/main" id="{02080ABA-7D92-204E-B9B0-44D1AC84A301}"/>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9" name="Textplatzhalter 18">
            <a:extLst>
              <a:ext uri="{FF2B5EF4-FFF2-40B4-BE49-F238E27FC236}">
                <a16:creationId xmlns:a16="http://schemas.microsoft.com/office/drawing/2014/main" id="{45882137-CF7A-6F48-9AF3-9D12B6A4D682}"/>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21741359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_black">
    <p:bg>
      <p:bgPr>
        <a:solidFill>
          <a:srgbClr val="485156"/>
        </a:solidFill>
        <a:effectLst/>
      </p:bgPr>
    </p:bg>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EE185472-261A-A54E-A09E-97F8C77E3D14}"/>
              </a:ext>
            </a:extLst>
          </p:cNvPr>
          <p:cNvSpPr/>
          <p:nvPr userDrawn="1"/>
        </p:nvSpPr>
        <p:spPr bwMode="auto">
          <a:xfrm>
            <a:off x="0" y="1"/>
            <a:ext cx="211667" cy="6858000"/>
          </a:xfrm>
          <a:prstGeom prst="rect">
            <a:avLst/>
          </a:prstGeom>
          <a:solidFill>
            <a:srgbClr val="485156"/>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pic>
        <p:nvPicPr>
          <p:cNvPr id="4" name="Grafik 3">
            <a:extLst>
              <a:ext uri="{FF2B5EF4-FFF2-40B4-BE49-F238E27FC236}">
                <a16:creationId xmlns:a16="http://schemas.microsoft.com/office/drawing/2014/main" id="{C1BB51E9-4BA5-8E4C-8922-7A33BC82A08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356668" y="557726"/>
            <a:ext cx="1188000" cy="553228"/>
          </a:xfrm>
          <a:prstGeom prst="rect">
            <a:avLst/>
          </a:prstGeom>
        </p:spPr>
      </p:pic>
      <p:sp>
        <p:nvSpPr>
          <p:cNvPr id="7" name="Footer Placeholder 4">
            <a:extLst>
              <a:ext uri="{FF2B5EF4-FFF2-40B4-BE49-F238E27FC236}">
                <a16:creationId xmlns:a16="http://schemas.microsoft.com/office/drawing/2014/main" id="{DB67E170-49CF-3441-B946-CB2D2412C2BA}"/>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chemeClr val="bg1"/>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8" name="Slide Number Placeholder 5">
            <a:extLst>
              <a:ext uri="{FF2B5EF4-FFF2-40B4-BE49-F238E27FC236}">
                <a16:creationId xmlns:a16="http://schemas.microsoft.com/office/drawing/2014/main" id="{AB6437AA-DAA7-CC40-82FC-F566B5F735CE}"/>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chemeClr val="bg1"/>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9" name="Textplatzhalter 18">
            <a:extLst>
              <a:ext uri="{FF2B5EF4-FFF2-40B4-BE49-F238E27FC236}">
                <a16:creationId xmlns:a16="http://schemas.microsoft.com/office/drawing/2014/main" id="{79F16EFF-23D0-5B4B-AD1C-5F6937346B82}"/>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19233044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_red">
    <p:bg>
      <p:bgPr>
        <a:solidFill>
          <a:srgbClr val="EC6559"/>
        </a:solidFill>
        <a:effectLst/>
      </p:bgPr>
    </p:bg>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EE185472-261A-A54E-A09E-97F8C77E3D14}"/>
              </a:ext>
            </a:extLst>
          </p:cNvPr>
          <p:cNvSpPr/>
          <p:nvPr userDrawn="1"/>
        </p:nvSpPr>
        <p:spPr bwMode="auto">
          <a:xfrm>
            <a:off x="0" y="1"/>
            <a:ext cx="211667" cy="6858000"/>
          </a:xfrm>
          <a:prstGeom prst="rect">
            <a:avLst/>
          </a:prstGeom>
          <a:solidFill>
            <a:srgbClr val="EC6559"/>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pic>
        <p:nvPicPr>
          <p:cNvPr id="5" name="Grafik 4">
            <a:extLst>
              <a:ext uri="{FF2B5EF4-FFF2-40B4-BE49-F238E27FC236}">
                <a16:creationId xmlns:a16="http://schemas.microsoft.com/office/drawing/2014/main" id="{33E6900E-9D8E-1946-A086-7789E2E0496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361008" y="561880"/>
            <a:ext cx="1188000" cy="551189"/>
          </a:xfrm>
          <a:prstGeom prst="rect">
            <a:avLst/>
          </a:prstGeom>
        </p:spPr>
      </p:pic>
      <p:sp>
        <p:nvSpPr>
          <p:cNvPr id="8" name="Footer Placeholder 4">
            <a:extLst>
              <a:ext uri="{FF2B5EF4-FFF2-40B4-BE49-F238E27FC236}">
                <a16:creationId xmlns:a16="http://schemas.microsoft.com/office/drawing/2014/main" id="{536C4E66-2EBF-454B-8559-F98E4280AF93}"/>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9" name="Slide Number Placeholder 5">
            <a:extLst>
              <a:ext uri="{FF2B5EF4-FFF2-40B4-BE49-F238E27FC236}">
                <a16:creationId xmlns:a16="http://schemas.microsoft.com/office/drawing/2014/main" id="{B176254B-6DFE-644B-877E-6A8AFA2AE333}"/>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0" name="Textplatzhalter 18">
            <a:extLst>
              <a:ext uri="{FF2B5EF4-FFF2-40B4-BE49-F238E27FC236}">
                <a16:creationId xmlns:a16="http://schemas.microsoft.com/office/drawing/2014/main" id="{5F63DE71-CD23-DD46-B307-67FD9ECE3F71}"/>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25351745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_pic_02">
    <p:bg>
      <p:bgPr>
        <a:solidFill>
          <a:srgbClr val="485156"/>
        </a:solidFill>
        <a:effectLst/>
      </p:bgPr>
    </p:bg>
    <p:spTree>
      <p:nvGrpSpPr>
        <p:cNvPr id="1" name=""/>
        <p:cNvGrpSpPr/>
        <p:nvPr/>
      </p:nvGrpSpPr>
      <p:grpSpPr>
        <a:xfrm>
          <a:off x="0" y="0"/>
          <a:ext cx="0" cy="0"/>
          <a:chOff x="0" y="0"/>
          <a:chExt cx="0" cy="0"/>
        </a:xfrm>
      </p:grpSpPr>
      <p:sp>
        <p:nvSpPr>
          <p:cNvPr id="26" name="Rechteck 25">
            <a:extLst>
              <a:ext uri="{FF2B5EF4-FFF2-40B4-BE49-F238E27FC236}">
                <a16:creationId xmlns:a16="http://schemas.microsoft.com/office/drawing/2014/main" id="{04EF5BBC-607C-5140-B6D6-D550EF943C69}"/>
              </a:ext>
            </a:extLst>
          </p:cNvPr>
          <p:cNvSpPr/>
          <p:nvPr userDrawn="1"/>
        </p:nvSpPr>
        <p:spPr bwMode="auto">
          <a:xfrm>
            <a:off x="0" y="1"/>
            <a:ext cx="211667" cy="6858000"/>
          </a:xfrm>
          <a:prstGeom prst="rect">
            <a:avLst/>
          </a:prstGeom>
          <a:solidFill>
            <a:schemeClr val="bg1"/>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27" name="Rectangle 8">
            <a:extLst>
              <a:ext uri="{FF2B5EF4-FFF2-40B4-BE49-F238E27FC236}">
                <a16:creationId xmlns:a16="http://schemas.microsoft.com/office/drawing/2014/main" id="{E2680A66-59D1-644B-AF63-8579D2FAE9A6}"/>
              </a:ext>
            </a:extLst>
          </p:cNvPr>
          <p:cNvSpPr>
            <a:spLocks noChangeArrowheads="1"/>
          </p:cNvSpPr>
          <p:nvPr userDrawn="1"/>
        </p:nvSpPr>
        <p:spPr bwMode="auto">
          <a:xfrm flipV="1">
            <a:off x="0" y="0"/>
            <a:ext cx="4104000" cy="6858001"/>
          </a:xfrm>
          <a:prstGeom prst="rect">
            <a:avLst/>
          </a:prstGeom>
          <a:solidFill>
            <a:schemeClr val="bg1"/>
          </a:solidFill>
          <a:ln w="9525">
            <a:noFill/>
            <a:miter lim="800000"/>
            <a:headEnd/>
            <a:tailEnd/>
          </a:ln>
        </p:spPr>
        <p:txBody>
          <a:bodyPr vert="horz" wrap="square" lIns="45714" tIns="22857" rIns="45714" bIns="22857" numCol="1" anchor="t" anchorCtr="0" compatLnSpc="1">
            <a:prstTxWarp prst="textNoShape">
              <a:avLst/>
            </a:prstTxWarp>
          </a:bodyPr>
          <a:lstStyle/>
          <a:p>
            <a:endParaRPr lang="en-US" sz="900" b="0" i="0">
              <a:latin typeface="Inter" panose="02000503000000020004" pitchFamily="2" charset="0"/>
            </a:endParaRPr>
          </a:p>
        </p:txBody>
      </p:sp>
      <p:pic>
        <p:nvPicPr>
          <p:cNvPr id="29" name="Bild 6">
            <a:extLst>
              <a:ext uri="{FF2B5EF4-FFF2-40B4-BE49-F238E27FC236}">
                <a16:creationId xmlns:a16="http://schemas.microsoft.com/office/drawing/2014/main" id="{C6B48423-02BD-6F44-901B-DA1DD9E0731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8516" y="560040"/>
            <a:ext cx="2402544" cy="1431808"/>
          </a:xfrm>
          <a:prstGeom prst="rect">
            <a:avLst/>
          </a:prstGeom>
        </p:spPr>
      </p:pic>
      <p:sp>
        <p:nvSpPr>
          <p:cNvPr id="4" name="Textplatzhalter 3">
            <a:extLst>
              <a:ext uri="{FF2B5EF4-FFF2-40B4-BE49-F238E27FC236}">
                <a16:creationId xmlns:a16="http://schemas.microsoft.com/office/drawing/2014/main" id="{463C23B7-571F-CE43-ADDF-5CFDEA32B3F1}"/>
              </a:ext>
            </a:extLst>
          </p:cNvPr>
          <p:cNvSpPr>
            <a:spLocks noGrp="1"/>
          </p:cNvSpPr>
          <p:nvPr>
            <p:ph type="body" sz="quarter" idx="15" hasCustomPrompt="1"/>
          </p:nvPr>
        </p:nvSpPr>
        <p:spPr>
          <a:xfrm>
            <a:off x="4908650" y="966241"/>
            <a:ext cx="6434833" cy="567528"/>
          </a:xfrm>
          <a:prstGeom prst="rect">
            <a:avLst/>
          </a:prstGeom>
        </p:spPr>
        <p:txBody>
          <a:bodyPr wrap="square" anchor="ctr">
            <a:spAutoFit/>
          </a:bodyPr>
          <a:lstStyle>
            <a:lvl1pPr>
              <a:lnSpc>
                <a:spcPct val="110000"/>
              </a:lnSpc>
              <a:defRPr sz="3600" b="1" i="0">
                <a:solidFill>
                  <a:schemeClr val="bg1"/>
                </a:solidFill>
                <a:latin typeface="Inter" panose="02000503000000020004" pitchFamily="2" charset="0"/>
                <a:ea typeface="Inter" panose="02000503000000020004" pitchFamily="2" charset="0"/>
                <a:cs typeface="Inter" panose="02000503000000020004" pitchFamily="2" charset="0"/>
              </a:defRPr>
            </a:lvl1pPr>
          </a:lstStyle>
          <a:p>
            <a:pPr lvl="0"/>
            <a:r>
              <a:rPr lang="de-DE"/>
              <a:t>Title</a:t>
            </a:r>
          </a:p>
        </p:txBody>
      </p:sp>
      <p:sp>
        <p:nvSpPr>
          <p:cNvPr id="8" name="Bildplatzhalter 2">
            <a:extLst>
              <a:ext uri="{FF2B5EF4-FFF2-40B4-BE49-F238E27FC236}">
                <a16:creationId xmlns:a16="http://schemas.microsoft.com/office/drawing/2014/main" id="{BC9119B3-66E4-C04B-BA42-E847C76A4EB7}"/>
              </a:ext>
            </a:extLst>
          </p:cNvPr>
          <p:cNvSpPr>
            <a:spLocks noGrp="1"/>
          </p:cNvSpPr>
          <p:nvPr>
            <p:ph type="pic" sz="quarter" idx="16" hasCustomPrompt="1"/>
          </p:nvPr>
        </p:nvSpPr>
        <p:spPr>
          <a:xfrm>
            <a:off x="0" y="2591993"/>
            <a:ext cx="12192000" cy="4266007"/>
          </a:xfrm>
          <a:prstGeom prst="rect">
            <a:avLst/>
          </a:prstGeom>
          <a:solidFill>
            <a:srgbClr val="DDE2E5"/>
          </a:solidFill>
        </p:spPr>
        <p:txBody>
          <a:bodyPr tIns="1440000">
            <a:normAutofit/>
          </a:bodyPr>
          <a:lstStyle>
            <a:lvl1pPr algn="ctr">
              <a:defRPr sz="2400">
                <a:solidFill>
                  <a:schemeClr val="bg1"/>
                </a:solidFill>
              </a:defRPr>
            </a:lvl1pPr>
          </a:lstStyle>
          <a:p>
            <a:br>
              <a:rPr lang="en-US"/>
            </a:br>
            <a:br>
              <a:rPr lang="en-US"/>
            </a:br>
            <a:br>
              <a:rPr lang="en-US"/>
            </a:br>
            <a:r>
              <a:rPr lang="en-US"/>
              <a:t>Image</a:t>
            </a:r>
          </a:p>
        </p:txBody>
      </p:sp>
    </p:spTree>
    <p:extLst>
      <p:ext uri="{BB962C8B-B14F-4D97-AF65-F5344CB8AC3E}">
        <p14:creationId xmlns:p14="http://schemas.microsoft.com/office/powerpoint/2010/main" val="3013282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Agenda">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660F244E-6CCD-6B46-8151-41E294F96A3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5" name="Footer Placeholder 4">
            <a:extLst>
              <a:ext uri="{FF2B5EF4-FFF2-40B4-BE49-F238E27FC236}">
                <a16:creationId xmlns:a16="http://schemas.microsoft.com/office/drawing/2014/main" id="{13195F4E-0249-C941-B7D2-378B57247427}"/>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6" name="Slide Number Placeholder 5">
            <a:extLst>
              <a:ext uri="{FF2B5EF4-FFF2-40B4-BE49-F238E27FC236}">
                <a16:creationId xmlns:a16="http://schemas.microsoft.com/office/drawing/2014/main" id="{57584BA6-9556-1640-850F-7458E5D10300}"/>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gn="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9" name="Textplatzhalter 18">
            <a:extLst>
              <a:ext uri="{FF2B5EF4-FFF2-40B4-BE49-F238E27FC236}">
                <a16:creationId xmlns:a16="http://schemas.microsoft.com/office/drawing/2014/main" id="{3B213614-2989-2F46-9909-A7BC95258CDF}"/>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
        <p:nvSpPr>
          <p:cNvPr id="30" name="Textplatzhalter 16">
            <a:extLst>
              <a:ext uri="{FF2B5EF4-FFF2-40B4-BE49-F238E27FC236}">
                <a16:creationId xmlns:a16="http://schemas.microsoft.com/office/drawing/2014/main" id="{8036294C-10A9-6D4E-AA65-93D475E75455}"/>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26" name="Rectangle 9">
            <a:extLst>
              <a:ext uri="{FF2B5EF4-FFF2-40B4-BE49-F238E27FC236}">
                <a16:creationId xmlns:a16="http://schemas.microsoft.com/office/drawing/2014/main" id="{BC6BC6A2-9503-744E-8B66-50BEDC1AEBF3}"/>
              </a:ext>
            </a:extLst>
          </p:cNvPr>
          <p:cNvSpPr/>
          <p:nvPr userDrawn="1"/>
        </p:nvSpPr>
        <p:spPr>
          <a:xfrm>
            <a:off x="0" y="2181599"/>
            <a:ext cx="144000" cy="4676401"/>
          </a:xfrm>
          <a:prstGeom prst="rect">
            <a:avLst/>
          </a:prstGeom>
          <a:solidFill>
            <a:srgbClr val="465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latin typeface="Inter" panose="02000503000000020004" pitchFamily="2" charset="0"/>
            </a:endParaRPr>
          </a:p>
        </p:txBody>
      </p:sp>
      <p:sp>
        <p:nvSpPr>
          <p:cNvPr id="27" name="Rectangle 10">
            <a:extLst>
              <a:ext uri="{FF2B5EF4-FFF2-40B4-BE49-F238E27FC236}">
                <a16:creationId xmlns:a16="http://schemas.microsoft.com/office/drawing/2014/main" id="{138E0BE8-C695-724F-8A16-DD698D285503}"/>
              </a:ext>
            </a:extLst>
          </p:cNvPr>
          <p:cNvSpPr/>
          <p:nvPr userDrawn="1"/>
        </p:nvSpPr>
        <p:spPr>
          <a:xfrm>
            <a:off x="0" y="-1"/>
            <a:ext cx="144000" cy="2181600"/>
          </a:xfrm>
          <a:prstGeom prst="rect">
            <a:avLst/>
          </a:prstGeom>
          <a:solidFill>
            <a:srgbClr val="EC65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latin typeface="Inter" panose="02000503000000020004" pitchFamily="2" charset="0"/>
            </a:endParaRPr>
          </a:p>
        </p:txBody>
      </p:sp>
      <p:sp>
        <p:nvSpPr>
          <p:cNvPr id="2" name="Textplatzhalter 11">
            <a:extLst>
              <a:ext uri="{FF2B5EF4-FFF2-40B4-BE49-F238E27FC236}">
                <a16:creationId xmlns:a16="http://schemas.microsoft.com/office/drawing/2014/main" id="{27E586DD-8125-467D-F514-AAE5F2F4F098}"/>
              </a:ext>
            </a:extLst>
          </p:cNvPr>
          <p:cNvSpPr>
            <a:spLocks noGrp="1"/>
          </p:cNvSpPr>
          <p:nvPr>
            <p:ph type="body" sz="quarter" idx="15"/>
          </p:nvPr>
        </p:nvSpPr>
        <p:spPr>
          <a:xfrm>
            <a:off x="3203311" y="1636786"/>
            <a:ext cx="6515363" cy="4386263"/>
          </a:xfrm>
        </p:spPr>
        <p:txBody>
          <a:bodyPr anchor="ctr">
            <a:noAutofit/>
          </a:bodyPr>
          <a:lstStyle>
            <a:lvl1pPr marL="0" indent="0" algn="l">
              <a:lnSpc>
                <a:spcPct val="160000"/>
              </a:lnSpc>
              <a:buFontTx/>
              <a:buNone/>
              <a:defRPr sz="2400" b="1" i="0">
                <a:latin typeface="Inter" panose="02000503000000020004" pitchFamily="2" charset="0"/>
                <a:ea typeface="Inter" panose="02000503000000020004" pitchFamily="2" charset="0"/>
                <a:cs typeface="Inter" panose="02000503000000020004" pitchFamily="2" charset="0"/>
              </a:defRPr>
            </a:lvl1pPr>
            <a:lvl2pPr marL="4572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2pPr>
            <a:lvl3pPr marL="7668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3pPr>
            <a:lvl4pPr marL="20574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4pPr>
            <a:lvl5pPr marL="25146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5pPr>
          </a:lstStyle>
          <a:p>
            <a:pPr lvl="0"/>
            <a:r>
              <a:rPr lang="en-US" noProof="0"/>
              <a:t>Mastertextformat bearbeiten</a:t>
            </a:r>
          </a:p>
          <a:p>
            <a:pPr lvl="0"/>
            <a:r>
              <a:rPr lang="en-US" noProof="0"/>
              <a:t>Topic </a:t>
            </a:r>
          </a:p>
          <a:p>
            <a:pPr lvl="0"/>
            <a:r>
              <a:rPr lang="en-US" noProof="0"/>
              <a:t>Topic </a:t>
            </a:r>
          </a:p>
          <a:p>
            <a:pPr lvl="0"/>
            <a:r>
              <a:rPr lang="en-US" noProof="0"/>
              <a:t>Topic </a:t>
            </a:r>
          </a:p>
          <a:p>
            <a:pPr lvl="0"/>
            <a:r>
              <a:rPr lang="en-US" noProof="0"/>
              <a:t>Topic </a:t>
            </a:r>
          </a:p>
          <a:p>
            <a:pPr lvl="0"/>
            <a:r>
              <a:rPr lang="en-US" noProof="0"/>
              <a:t>Topic </a:t>
            </a:r>
          </a:p>
          <a:p>
            <a:pPr lvl="0"/>
            <a:r>
              <a:rPr lang="en-US" noProof="0"/>
              <a:t>Topic </a:t>
            </a:r>
          </a:p>
          <a:p>
            <a:pPr lvl="0"/>
            <a:r>
              <a:rPr lang="en-US" noProof="0"/>
              <a:t>Topic</a:t>
            </a:r>
          </a:p>
        </p:txBody>
      </p:sp>
      <p:sp>
        <p:nvSpPr>
          <p:cNvPr id="4" name="Textplatzhalter 11">
            <a:extLst>
              <a:ext uri="{FF2B5EF4-FFF2-40B4-BE49-F238E27FC236}">
                <a16:creationId xmlns:a16="http://schemas.microsoft.com/office/drawing/2014/main" id="{7D65AF80-55F3-95B8-551F-62872A205FE7}"/>
              </a:ext>
            </a:extLst>
          </p:cNvPr>
          <p:cNvSpPr>
            <a:spLocks noGrp="1"/>
          </p:cNvSpPr>
          <p:nvPr>
            <p:ph type="body" sz="quarter" idx="16" hasCustomPrompt="1"/>
          </p:nvPr>
        </p:nvSpPr>
        <p:spPr>
          <a:xfrm>
            <a:off x="9734274" y="1636786"/>
            <a:ext cx="636026" cy="4386263"/>
          </a:xfrm>
        </p:spPr>
        <p:txBody>
          <a:bodyPr anchor="ctr">
            <a:noAutofit/>
          </a:bodyPr>
          <a:lstStyle>
            <a:lvl1pPr marL="0" indent="0" algn="l">
              <a:lnSpc>
                <a:spcPct val="160000"/>
              </a:lnSpc>
              <a:buFont typeface="+mj-lt"/>
              <a:buNone/>
              <a:defRPr sz="2400" b="1" i="0">
                <a:solidFill>
                  <a:srgbClr val="EC6559"/>
                </a:solidFill>
                <a:latin typeface="Inter" panose="02000503000000020004" pitchFamily="2" charset="0"/>
                <a:ea typeface="Inter" panose="02000503000000020004" pitchFamily="2" charset="0"/>
                <a:cs typeface="Inter" panose="02000503000000020004" pitchFamily="2" charset="0"/>
              </a:defRPr>
            </a:lvl1pPr>
            <a:lvl2pPr marL="4572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2pPr>
            <a:lvl3pPr marL="7668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3pPr>
            <a:lvl4pPr marL="20574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4pPr>
            <a:lvl5pPr marL="25146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5pPr>
          </a:lstStyle>
          <a:p>
            <a:pPr lvl="0"/>
            <a:r>
              <a:rPr lang="en-US" noProof="0"/>
              <a:t>p.2</a:t>
            </a:r>
          </a:p>
          <a:p>
            <a:pPr lvl="0"/>
            <a:r>
              <a:rPr lang="en-US" noProof="0"/>
              <a:t>14</a:t>
            </a:r>
          </a:p>
          <a:p>
            <a:pPr lvl="0"/>
            <a:r>
              <a:rPr lang="en-US" noProof="0"/>
              <a:t>17</a:t>
            </a:r>
          </a:p>
          <a:p>
            <a:pPr lvl="0"/>
            <a:r>
              <a:rPr lang="en-US" noProof="0"/>
              <a:t>23</a:t>
            </a:r>
          </a:p>
          <a:p>
            <a:pPr lvl="0"/>
            <a:r>
              <a:rPr lang="en-US" noProof="0"/>
              <a:t>35</a:t>
            </a:r>
          </a:p>
          <a:p>
            <a:pPr lvl="0"/>
            <a:r>
              <a:rPr lang="en-US" noProof="0"/>
              <a:t>44</a:t>
            </a:r>
          </a:p>
          <a:p>
            <a:pPr lvl="0"/>
            <a:r>
              <a:rPr lang="en-US" noProof="0"/>
              <a:t>56</a:t>
            </a:r>
          </a:p>
          <a:p>
            <a:pPr lvl="0"/>
            <a:r>
              <a:rPr lang="en-US" noProof="0"/>
              <a:t>67</a:t>
            </a:r>
          </a:p>
        </p:txBody>
      </p:sp>
      <p:sp>
        <p:nvSpPr>
          <p:cNvPr id="10" name="Textplatzhalter 11">
            <a:extLst>
              <a:ext uri="{FF2B5EF4-FFF2-40B4-BE49-F238E27FC236}">
                <a16:creationId xmlns:a16="http://schemas.microsoft.com/office/drawing/2014/main" id="{F1725623-8F97-C01A-1B74-C6672FC606E5}"/>
              </a:ext>
            </a:extLst>
          </p:cNvPr>
          <p:cNvSpPr>
            <a:spLocks noGrp="1"/>
          </p:cNvSpPr>
          <p:nvPr>
            <p:ph type="body" sz="quarter" idx="17" hasCustomPrompt="1"/>
          </p:nvPr>
        </p:nvSpPr>
        <p:spPr>
          <a:xfrm>
            <a:off x="2555411" y="1636786"/>
            <a:ext cx="636026" cy="4386263"/>
          </a:xfrm>
        </p:spPr>
        <p:txBody>
          <a:bodyPr anchor="ctr">
            <a:noAutofit/>
          </a:bodyPr>
          <a:lstStyle>
            <a:lvl1pPr marL="0" indent="0" algn="l">
              <a:lnSpc>
                <a:spcPct val="160000"/>
              </a:lnSpc>
              <a:buFont typeface="+mj-lt"/>
              <a:buNone/>
              <a:defRPr sz="2400" b="1" i="0">
                <a:solidFill>
                  <a:srgbClr val="EC6559"/>
                </a:solidFill>
                <a:latin typeface="Inter" panose="02000503000000020004" pitchFamily="2" charset="0"/>
                <a:ea typeface="Inter" panose="02000503000000020004" pitchFamily="2" charset="0"/>
                <a:cs typeface="Inter" panose="02000503000000020004" pitchFamily="2" charset="0"/>
              </a:defRPr>
            </a:lvl1pPr>
            <a:lvl2pPr marL="4572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2pPr>
            <a:lvl3pPr marL="7668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3pPr>
            <a:lvl4pPr marL="20574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4pPr>
            <a:lvl5pPr marL="2514600" indent="-457200">
              <a:buFont typeface="+mj-lt"/>
              <a:buAutoNum type="arabicPeriod"/>
              <a:defRPr sz="2400" b="1" i="0">
                <a:latin typeface="Inter Semi Bold" panose="02000503000000020004" pitchFamily="2" charset="0"/>
                <a:ea typeface="Inter Semi Bold" panose="02000503000000020004" pitchFamily="2" charset="0"/>
                <a:cs typeface="Inter Semi Bold" panose="02000503000000020004" pitchFamily="2" charset="0"/>
              </a:defRPr>
            </a:lvl5pPr>
          </a:lstStyle>
          <a:p>
            <a:pPr lvl="0"/>
            <a:r>
              <a:rPr lang="en-US" noProof="0"/>
              <a:t>01</a:t>
            </a:r>
          </a:p>
          <a:p>
            <a:pPr lvl="0"/>
            <a:r>
              <a:rPr lang="en-US" noProof="0"/>
              <a:t>02</a:t>
            </a:r>
          </a:p>
          <a:p>
            <a:pPr lvl="0"/>
            <a:r>
              <a:rPr lang="en-US" noProof="0"/>
              <a:t>03</a:t>
            </a:r>
          </a:p>
          <a:p>
            <a:pPr lvl="0"/>
            <a:r>
              <a:rPr lang="en-US" noProof="0"/>
              <a:t>04</a:t>
            </a:r>
          </a:p>
          <a:p>
            <a:pPr lvl="0"/>
            <a:r>
              <a:rPr lang="en-US" noProof="0"/>
              <a:t>05</a:t>
            </a:r>
          </a:p>
          <a:p>
            <a:pPr lvl="0"/>
            <a:r>
              <a:rPr lang="en-US" noProof="0"/>
              <a:t>06</a:t>
            </a:r>
          </a:p>
          <a:p>
            <a:pPr lvl="0"/>
            <a:r>
              <a:rPr lang="en-US" noProof="0"/>
              <a:t>07</a:t>
            </a:r>
          </a:p>
          <a:p>
            <a:pPr lvl="0"/>
            <a:r>
              <a:rPr lang="en-US" noProof="0"/>
              <a:t>08</a:t>
            </a:r>
          </a:p>
        </p:txBody>
      </p:sp>
      <p:sp>
        <p:nvSpPr>
          <p:cNvPr id="11" name="Titel 10">
            <a:extLst>
              <a:ext uri="{FF2B5EF4-FFF2-40B4-BE49-F238E27FC236}">
                <a16:creationId xmlns:a16="http://schemas.microsoft.com/office/drawing/2014/main" id="{3A831DA1-C725-E992-9322-BDB5B93C4AF4}"/>
              </a:ext>
            </a:extLst>
          </p:cNvPr>
          <p:cNvSpPr>
            <a:spLocks noGrp="1"/>
          </p:cNvSpPr>
          <p:nvPr>
            <p:ph type="title"/>
          </p:nvPr>
        </p:nvSpPr>
        <p:spPr/>
        <p:txBody>
          <a:bodyPr/>
          <a:lstStyle/>
          <a:p>
            <a:r>
              <a:rPr lang="de-DE"/>
              <a:t>Mastertitelformat bearbeiten</a:t>
            </a:r>
          </a:p>
        </p:txBody>
      </p:sp>
    </p:spTree>
    <p:extLst>
      <p:ext uri="{BB962C8B-B14F-4D97-AF65-F5344CB8AC3E}">
        <p14:creationId xmlns:p14="http://schemas.microsoft.com/office/powerpoint/2010/main" val="1246589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_red">
    <p:bg>
      <p:bgPr>
        <a:solidFill>
          <a:schemeClr val="bg1"/>
        </a:solidFill>
        <a:effectLst/>
      </p:bgPr>
    </p:bg>
    <p:spTree>
      <p:nvGrpSpPr>
        <p:cNvPr id="1" name=""/>
        <p:cNvGrpSpPr/>
        <p:nvPr/>
      </p:nvGrpSpPr>
      <p:grpSpPr>
        <a:xfrm>
          <a:off x="0" y="0"/>
          <a:ext cx="0" cy="0"/>
          <a:chOff x="0" y="0"/>
          <a:chExt cx="0" cy="0"/>
        </a:xfrm>
      </p:grpSpPr>
      <p:sp>
        <p:nvSpPr>
          <p:cNvPr id="26" name="Rechteck 25">
            <a:extLst>
              <a:ext uri="{FF2B5EF4-FFF2-40B4-BE49-F238E27FC236}">
                <a16:creationId xmlns:a16="http://schemas.microsoft.com/office/drawing/2014/main" id="{04EF5BBC-607C-5140-B6D6-D550EF943C69}"/>
              </a:ext>
            </a:extLst>
          </p:cNvPr>
          <p:cNvSpPr/>
          <p:nvPr userDrawn="1"/>
        </p:nvSpPr>
        <p:spPr bwMode="auto">
          <a:xfrm>
            <a:off x="0" y="1"/>
            <a:ext cx="211667" cy="6858000"/>
          </a:xfrm>
          <a:prstGeom prst="rect">
            <a:avLst/>
          </a:prstGeom>
          <a:solidFill>
            <a:schemeClr val="bg1"/>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27" name="Rectangle 8">
            <a:extLst>
              <a:ext uri="{FF2B5EF4-FFF2-40B4-BE49-F238E27FC236}">
                <a16:creationId xmlns:a16="http://schemas.microsoft.com/office/drawing/2014/main" id="{E2680A66-59D1-644B-AF63-8579D2FAE9A6}"/>
              </a:ext>
            </a:extLst>
          </p:cNvPr>
          <p:cNvSpPr>
            <a:spLocks noChangeArrowheads="1"/>
          </p:cNvSpPr>
          <p:nvPr userDrawn="1"/>
        </p:nvSpPr>
        <p:spPr bwMode="auto">
          <a:xfrm flipV="1">
            <a:off x="0" y="0"/>
            <a:ext cx="4104000" cy="6858001"/>
          </a:xfrm>
          <a:prstGeom prst="rect">
            <a:avLst/>
          </a:prstGeom>
          <a:solidFill>
            <a:srgbClr val="EC6559"/>
          </a:solidFill>
          <a:ln w="9525">
            <a:noFill/>
            <a:miter lim="800000"/>
            <a:headEnd/>
            <a:tailEnd/>
          </a:ln>
        </p:spPr>
        <p:txBody>
          <a:bodyPr vert="horz" wrap="square" lIns="45714" tIns="22857" rIns="45714" bIns="22857" numCol="1" anchor="t" anchorCtr="0" compatLnSpc="1">
            <a:prstTxWarp prst="textNoShape">
              <a:avLst/>
            </a:prstTxWarp>
          </a:bodyPr>
          <a:lstStyle/>
          <a:p>
            <a:endParaRPr lang="en-US" sz="900" b="0" i="0">
              <a:latin typeface="Inter" panose="02000503000000020004" pitchFamily="2" charset="0"/>
            </a:endParaRPr>
          </a:p>
        </p:txBody>
      </p:sp>
      <p:sp>
        <p:nvSpPr>
          <p:cNvPr id="4" name="Textplatzhalter 3">
            <a:extLst>
              <a:ext uri="{FF2B5EF4-FFF2-40B4-BE49-F238E27FC236}">
                <a16:creationId xmlns:a16="http://schemas.microsoft.com/office/drawing/2014/main" id="{463C23B7-571F-CE43-ADDF-5CFDEA32B3F1}"/>
              </a:ext>
            </a:extLst>
          </p:cNvPr>
          <p:cNvSpPr>
            <a:spLocks noGrp="1"/>
          </p:cNvSpPr>
          <p:nvPr>
            <p:ph type="body" sz="quarter" idx="15" hasCustomPrompt="1"/>
          </p:nvPr>
        </p:nvSpPr>
        <p:spPr>
          <a:xfrm>
            <a:off x="4729356" y="3153284"/>
            <a:ext cx="4946550" cy="551433"/>
          </a:xfrm>
          <a:prstGeom prst="rect">
            <a:avLst/>
          </a:prstGeom>
        </p:spPr>
        <p:txBody>
          <a:bodyPr wrap="square" anchor="ctr">
            <a:spAutoFit/>
          </a:bodyPr>
          <a:lstStyle>
            <a:lvl1pPr>
              <a:lnSpc>
                <a:spcPts val="4280"/>
              </a:lnSpc>
              <a:defRPr sz="3600" b="1" i="0">
                <a:solidFill>
                  <a:srgbClr val="485156"/>
                </a:solidFill>
                <a:latin typeface="Inter" panose="02000503000000020004" pitchFamily="2" charset="0"/>
                <a:ea typeface="Inter" panose="02000503000000020004" pitchFamily="2" charset="0"/>
                <a:cs typeface="Inter" panose="02000503000000020004" pitchFamily="2" charset="0"/>
              </a:defRPr>
            </a:lvl1pPr>
          </a:lstStyle>
          <a:p>
            <a:pPr lvl="0"/>
            <a:r>
              <a:rPr lang="de-DE" err="1"/>
              <a:t>Divider</a:t>
            </a:r>
            <a:endParaRPr lang="de-DE"/>
          </a:p>
        </p:txBody>
      </p:sp>
      <p:pic>
        <p:nvPicPr>
          <p:cNvPr id="10" name="Bild 6">
            <a:extLst>
              <a:ext uri="{FF2B5EF4-FFF2-40B4-BE49-F238E27FC236}">
                <a16:creationId xmlns:a16="http://schemas.microsoft.com/office/drawing/2014/main" id="{8FE292A2-62C8-AF45-A96B-FE0B9A23D3D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2" name="Footer Placeholder 4">
            <a:extLst>
              <a:ext uri="{FF2B5EF4-FFF2-40B4-BE49-F238E27FC236}">
                <a16:creationId xmlns:a16="http://schemas.microsoft.com/office/drawing/2014/main" id="{E7C947F4-22F4-1043-BC50-75EDAA15A315}"/>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3" name="Slide Number Placeholder 5">
            <a:extLst>
              <a:ext uri="{FF2B5EF4-FFF2-40B4-BE49-F238E27FC236}">
                <a16:creationId xmlns:a16="http://schemas.microsoft.com/office/drawing/2014/main" id="{6761574A-83E8-184F-A843-163DC8A78107}"/>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Tree>
    <p:extLst>
      <p:ext uri="{BB962C8B-B14F-4D97-AF65-F5344CB8AC3E}">
        <p14:creationId xmlns:p14="http://schemas.microsoft.com/office/powerpoint/2010/main" val="3413340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pic>
        <p:nvPicPr>
          <p:cNvPr id="7" name="Bild 6">
            <a:extLst>
              <a:ext uri="{FF2B5EF4-FFF2-40B4-BE49-F238E27FC236}">
                <a16:creationId xmlns:a16="http://schemas.microsoft.com/office/drawing/2014/main" id="{96BD3EAE-59E2-BD47-A449-821623AABD8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3" name="Textplatzhalter 9">
            <a:extLst>
              <a:ext uri="{FF2B5EF4-FFF2-40B4-BE49-F238E27FC236}">
                <a16:creationId xmlns:a16="http://schemas.microsoft.com/office/drawing/2014/main" id="{8F44278E-336D-E442-A97D-0D463032FACE}"/>
              </a:ext>
            </a:extLst>
          </p:cNvPr>
          <p:cNvSpPr>
            <a:spLocks noGrp="1"/>
          </p:cNvSpPr>
          <p:nvPr>
            <p:ph type="body" sz="quarter" idx="15" hasCustomPrompt="1"/>
          </p:nvPr>
        </p:nvSpPr>
        <p:spPr>
          <a:xfrm>
            <a:off x="1153940" y="2124914"/>
            <a:ext cx="10029164" cy="3870000"/>
          </a:xfrm>
          <a:prstGeom prst="rect">
            <a:avLst/>
          </a:prstGeom>
        </p:spPr>
        <p:txBody>
          <a:bodyPr lIns="0" tIns="0" rIns="0" bIns="0" numCol="2" spcCol="360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lvl1pPr>
            <a:lvl2pPr marL="598950" indent="-285750">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Bullets, set to two columns </a:t>
            </a:r>
            <a:br>
              <a:rPr lang="en-US"/>
            </a:br>
            <a:r>
              <a:rPr lang="en-US"/>
              <a:t>(if you have many bullets the second column is created automatically)</a:t>
            </a:r>
          </a:p>
          <a:p>
            <a:pPr lvl="1"/>
            <a:r>
              <a:rPr lang="en-US"/>
              <a:t>Second level</a:t>
            </a:r>
          </a:p>
        </p:txBody>
      </p:sp>
      <p:sp>
        <p:nvSpPr>
          <p:cNvPr id="11" name="Title 1">
            <a:extLst>
              <a:ext uri="{FF2B5EF4-FFF2-40B4-BE49-F238E27FC236}">
                <a16:creationId xmlns:a16="http://schemas.microsoft.com/office/drawing/2014/main" id="{8887FF9D-8D25-7948-BD60-6FC787B300D5}"/>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rgbClr val="465156"/>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12" name="Textplatzhalter 16">
            <a:extLst>
              <a:ext uri="{FF2B5EF4-FFF2-40B4-BE49-F238E27FC236}">
                <a16:creationId xmlns:a16="http://schemas.microsoft.com/office/drawing/2014/main" id="{550F439A-D9CE-CF48-A512-365B35204229}"/>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9" name="Footer Placeholder 4">
            <a:extLst>
              <a:ext uri="{FF2B5EF4-FFF2-40B4-BE49-F238E27FC236}">
                <a16:creationId xmlns:a16="http://schemas.microsoft.com/office/drawing/2014/main" id="{D8CE8FBA-66AE-1049-BDCF-B3195DA473B2}"/>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0" name="Slide Number Placeholder 5">
            <a:extLst>
              <a:ext uri="{FF2B5EF4-FFF2-40B4-BE49-F238E27FC236}">
                <a16:creationId xmlns:a16="http://schemas.microsoft.com/office/drawing/2014/main" id="{71F09722-A927-6246-818E-06996001BE41}"/>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4" name="Textplatzhalter 18">
            <a:extLst>
              <a:ext uri="{FF2B5EF4-FFF2-40B4-BE49-F238E27FC236}">
                <a16:creationId xmlns:a16="http://schemas.microsoft.com/office/drawing/2014/main" id="{962D4457-CA92-BF49-ACD2-5CC3247E3BE7}"/>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3676457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s_RED">
    <p:bg>
      <p:bgPr>
        <a:solidFill>
          <a:srgbClr val="EC6559"/>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5B1BFEF1-2FA7-BF43-8400-C1275B8F3C5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356668" y="557726"/>
            <a:ext cx="1188000" cy="553228"/>
          </a:xfrm>
          <a:prstGeom prst="rect">
            <a:avLst/>
          </a:prstGeom>
        </p:spPr>
      </p:pic>
      <p:sp>
        <p:nvSpPr>
          <p:cNvPr id="8" name="Rechteck 7">
            <a:extLst>
              <a:ext uri="{FF2B5EF4-FFF2-40B4-BE49-F238E27FC236}">
                <a16:creationId xmlns:a16="http://schemas.microsoft.com/office/drawing/2014/main" id="{952B5B6E-0B3D-3341-8D9D-3499FD6EE20B}"/>
              </a:ext>
            </a:extLst>
          </p:cNvPr>
          <p:cNvSpPr/>
          <p:nvPr userDrawn="1"/>
        </p:nvSpPr>
        <p:spPr bwMode="auto">
          <a:xfrm>
            <a:off x="0" y="1944957"/>
            <a:ext cx="211667" cy="4913043"/>
          </a:xfrm>
          <a:prstGeom prst="rect">
            <a:avLst/>
          </a:prstGeom>
          <a:solidFill>
            <a:schemeClr val="tx2"/>
          </a:solidFill>
          <a:ln w="9525">
            <a:no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en-US" sz="160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1" name="Textplatzhalter 9">
            <a:extLst>
              <a:ext uri="{FF2B5EF4-FFF2-40B4-BE49-F238E27FC236}">
                <a16:creationId xmlns:a16="http://schemas.microsoft.com/office/drawing/2014/main" id="{F0AE9AAB-A92D-F14C-B54D-4DA80FCB00D2}"/>
              </a:ext>
            </a:extLst>
          </p:cNvPr>
          <p:cNvSpPr>
            <a:spLocks noGrp="1"/>
          </p:cNvSpPr>
          <p:nvPr>
            <p:ph type="body" sz="quarter" idx="15" hasCustomPrompt="1"/>
          </p:nvPr>
        </p:nvSpPr>
        <p:spPr>
          <a:xfrm>
            <a:off x="1153940" y="2124914"/>
            <a:ext cx="10029164" cy="3870000"/>
          </a:xfrm>
          <a:prstGeom prst="rect">
            <a:avLst/>
          </a:prstGeom>
        </p:spPr>
        <p:txBody>
          <a:bodyPr lIns="0" tIns="0" rIns="0" bIns="0" numCol="2" spcCol="360000">
            <a:noAutofit/>
          </a:bodyPr>
          <a:lstStyle>
            <a:lvl1pPr marL="288000" marR="0" indent="-288000" algn="l" defTabSz="914400" rtl="0" eaLnBrk="1" fontAlgn="auto" latinLnBrk="0" hangingPunct="1">
              <a:lnSpc>
                <a:spcPct val="110000"/>
              </a:lnSpc>
              <a:spcBef>
                <a:spcPts val="100"/>
              </a:spcBef>
              <a:spcAft>
                <a:spcPts val="1600"/>
              </a:spcAft>
              <a:buClr>
                <a:srgbClr val="485156"/>
              </a:buClr>
              <a:buSzTx/>
              <a:buFont typeface="Wingdings" pitchFamily="2" charset="2"/>
              <a:buChar char="§"/>
              <a:tabLst/>
              <a:defRPr sz="1600">
                <a:solidFill>
                  <a:schemeClr val="bg1"/>
                </a:solidFill>
              </a:defRPr>
            </a:lvl1pPr>
            <a:lvl2pPr marL="598950" indent="-285750">
              <a:buClr>
                <a:srgbClr val="485156"/>
              </a:buClr>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Bullets, set to two columns </a:t>
            </a:r>
            <a:br>
              <a:rPr lang="en-US"/>
            </a:br>
            <a:r>
              <a:rPr lang="en-US"/>
              <a:t>(if you have many bullets the second column is created automatically)</a:t>
            </a:r>
          </a:p>
          <a:p>
            <a:pPr lvl="1"/>
            <a:r>
              <a:rPr lang="en-US"/>
              <a:t>Second level</a:t>
            </a:r>
          </a:p>
        </p:txBody>
      </p:sp>
      <p:sp>
        <p:nvSpPr>
          <p:cNvPr id="12" name="Title 1">
            <a:extLst>
              <a:ext uri="{FF2B5EF4-FFF2-40B4-BE49-F238E27FC236}">
                <a16:creationId xmlns:a16="http://schemas.microsoft.com/office/drawing/2014/main" id="{5D18B974-0651-0C43-A329-5CD0E4180A43}"/>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chemeClr val="bg1"/>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14" name="Textplatzhalter 16">
            <a:extLst>
              <a:ext uri="{FF2B5EF4-FFF2-40B4-BE49-F238E27FC236}">
                <a16:creationId xmlns:a16="http://schemas.microsoft.com/office/drawing/2014/main" id="{B84CBE6F-5376-FD41-839B-970429E5276A}"/>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10" name="Footer Placeholder 4">
            <a:extLst>
              <a:ext uri="{FF2B5EF4-FFF2-40B4-BE49-F238E27FC236}">
                <a16:creationId xmlns:a16="http://schemas.microsoft.com/office/drawing/2014/main" id="{88B3A208-2021-564F-933A-44417D5A30F5}"/>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3" name="Slide Number Placeholder 5">
            <a:extLst>
              <a:ext uri="{FF2B5EF4-FFF2-40B4-BE49-F238E27FC236}">
                <a16:creationId xmlns:a16="http://schemas.microsoft.com/office/drawing/2014/main" id="{850CB985-2CEC-864B-8880-7AC2C64A414F}"/>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5" name="Textplatzhalter 18">
            <a:extLst>
              <a:ext uri="{FF2B5EF4-FFF2-40B4-BE49-F238E27FC236}">
                <a16:creationId xmlns:a16="http://schemas.microsoft.com/office/drawing/2014/main" id="{2B7DEF46-13D5-0B4F-AE11-A3278E9EB369}"/>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rgbClr val="465156"/>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3655567130"/>
      </p:ext>
    </p:extLst>
  </p:cSld>
  <p:clrMapOvr>
    <a:masterClrMapping/>
  </p:clrMapOvr>
  <p:extLst>
    <p:ext uri="{DCECCB84-F9BA-43D5-87BE-67443E8EF086}">
      <p15:sldGuideLst xmlns:p15="http://schemas.microsoft.com/office/powerpoint/2012/main">
        <p15:guide id="1" orient="horz" pos="1366"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_BLACK">
    <p:bg>
      <p:bgPr>
        <a:solidFill>
          <a:srgbClr val="485156"/>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5B1BFEF1-2FA7-BF43-8400-C1275B8F3C5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356668" y="557726"/>
            <a:ext cx="1188000" cy="553228"/>
          </a:xfrm>
          <a:prstGeom prst="rect">
            <a:avLst/>
          </a:prstGeom>
        </p:spPr>
      </p:pic>
      <p:sp>
        <p:nvSpPr>
          <p:cNvPr id="11" name="Textplatzhalter 9">
            <a:extLst>
              <a:ext uri="{FF2B5EF4-FFF2-40B4-BE49-F238E27FC236}">
                <a16:creationId xmlns:a16="http://schemas.microsoft.com/office/drawing/2014/main" id="{F0AE9AAB-A92D-F14C-B54D-4DA80FCB00D2}"/>
              </a:ext>
            </a:extLst>
          </p:cNvPr>
          <p:cNvSpPr>
            <a:spLocks noGrp="1"/>
          </p:cNvSpPr>
          <p:nvPr>
            <p:ph type="body" sz="quarter" idx="15" hasCustomPrompt="1"/>
          </p:nvPr>
        </p:nvSpPr>
        <p:spPr>
          <a:xfrm>
            <a:off x="1153940" y="2124914"/>
            <a:ext cx="10029164" cy="3870000"/>
          </a:xfrm>
          <a:prstGeom prst="rect">
            <a:avLst/>
          </a:prstGeom>
        </p:spPr>
        <p:txBody>
          <a:bodyPr lIns="0" tIns="0" rIns="0" bIns="0" numCol="2" spcCol="360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solidFill>
                  <a:schemeClr val="bg1"/>
                </a:solidFill>
              </a:defRPr>
            </a:lvl1pPr>
            <a:lvl2pPr marL="598950" indent="-285750">
              <a:buFont typeface="Symbol" pitchFamily="2" charset="2"/>
              <a:buChar char="-"/>
              <a:defRPr sz="1600">
                <a:solidFill>
                  <a:schemeClr val="bg1"/>
                </a:solidFill>
              </a:defRPr>
            </a:lvl2pPr>
            <a:lvl3pPr marL="914400" indent="0">
              <a:buNone/>
              <a:defRPr sz="1400"/>
            </a:lvl3pPr>
            <a:lvl4pPr marL="1371600" indent="0">
              <a:buNone/>
              <a:defRPr sz="1400"/>
            </a:lvl4pPr>
            <a:lvl5pPr marL="1828800" indent="0">
              <a:buNone/>
              <a:defRPr sz="1400"/>
            </a:lvl5pPr>
          </a:lstStyle>
          <a:p>
            <a:r>
              <a:rPr lang="en-US"/>
              <a:t>Bullets, set to two columns </a:t>
            </a:r>
            <a:br>
              <a:rPr lang="en-US"/>
            </a:br>
            <a:r>
              <a:rPr lang="en-US"/>
              <a:t>(if you have many bullets the second column is created automatically)</a:t>
            </a:r>
          </a:p>
          <a:p>
            <a:pPr lvl="1"/>
            <a:r>
              <a:rPr lang="en-US"/>
              <a:t>Second Level</a:t>
            </a:r>
          </a:p>
        </p:txBody>
      </p:sp>
      <p:sp>
        <p:nvSpPr>
          <p:cNvPr id="12" name="Rectangle 9">
            <a:extLst>
              <a:ext uri="{FF2B5EF4-FFF2-40B4-BE49-F238E27FC236}">
                <a16:creationId xmlns:a16="http://schemas.microsoft.com/office/drawing/2014/main" id="{BE68BC70-0BE4-0649-994F-3B8BA13C3960}"/>
              </a:ext>
            </a:extLst>
          </p:cNvPr>
          <p:cNvSpPr/>
          <p:nvPr userDrawn="1"/>
        </p:nvSpPr>
        <p:spPr>
          <a:xfrm>
            <a:off x="0" y="2181599"/>
            <a:ext cx="144000" cy="4676401"/>
          </a:xfrm>
          <a:prstGeom prst="rect">
            <a:avLst/>
          </a:prstGeom>
          <a:solidFill>
            <a:srgbClr val="5F69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solidFill>
                <a:schemeClr val="bg1"/>
              </a:solidFill>
              <a:latin typeface="Inter" panose="02000503000000020004" pitchFamily="2" charset="0"/>
            </a:endParaRPr>
          </a:p>
        </p:txBody>
      </p:sp>
      <p:sp>
        <p:nvSpPr>
          <p:cNvPr id="10" name="Title 1">
            <a:extLst>
              <a:ext uri="{FF2B5EF4-FFF2-40B4-BE49-F238E27FC236}">
                <a16:creationId xmlns:a16="http://schemas.microsoft.com/office/drawing/2014/main" id="{3B06F171-6283-134E-B1B8-6A5E5C467938}"/>
              </a:ext>
            </a:extLst>
          </p:cNvPr>
          <p:cNvSpPr>
            <a:spLocks noGrp="1"/>
          </p:cNvSpPr>
          <p:nvPr>
            <p:ph type="title" hasCustomPrompt="1"/>
          </p:nvPr>
        </p:nvSpPr>
        <p:spPr>
          <a:xfrm>
            <a:off x="758181" y="0"/>
            <a:ext cx="8959976" cy="880755"/>
          </a:xfrm>
          <a:prstGeom prst="rect">
            <a:avLst/>
          </a:prstGeom>
        </p:spPr>
        <p:txBody>
          <a:bodyPr wrap="square" lIns="0" tIns="468000" rIns="360000" bIns="36000" anchor="t">
            <a:spAutoFit/>
          </a:bodyPr>
          <a:lstStyle>
            <a:lvl1pPr>
              <a:lnSpc>
                <a:spcPts val="3080"/>
              </a:lnSpc>
              <a:defRPr sz="2400" b="1" i="0">
                <a:solidFill>
                  <a:schemeClr val="bg1"/>
                </a:solidFill>
                <a:latin typeface="Inter" panose="02000503000000020004" pitchFamily="2" charset="0"/>
                <a:ea typeface="Inter" panose="02000503000000020004" pitchFamily="2" charset="0"/>
                <a:cs typeface="Inter" panose="02000503000000020004" pitchFamily="2" charset="0"/>
              </a:defRPr>
            </a:lvl1pPr>
          </a:lstStyle>
          <a:p>
            <a:r>
              <a:rPr lang="en-GB"/>
              <a:t>Headline</a:t>
            </a:r>
            <a:endParaRPr lang="en-ES"/>
          </a:p>
        </p:txBody>
      </p:sp>
      <p:sp>
        <p:nvSpPr>
          <p:cNvPr id="15" name="Textplatzhalter 16">
            <a:extLst>
              <a:ext uri="{FF2B5EF4-FFF2-40B4-BE49-F238E27FC236}">
                <a16:creationId xmlns:a16="http://schemas.microsoft.com/office/drawing/2014/main" id="{F13C922A-4B0F-024F-9FC5-9FF3BDC63ED9}"/>
              </a:ext>
            </a:extLst>
          </p:cNvPr>
          <p:cNvSpPr>
            <a:spLocks noGrp="1"/>
          </p:cNvSpPr>
          <p:nvPr>
            <p:ph type="body" sz="quarter" idx="13" hasCustomPrompt="1"/>
          </p:nvPr>
        </p:nvSpPr>
        <p:spPr>
          <a:xfrm>
            <a:off x="758181" y="882000"/>
            <a:ext cx="8959976" cy="738033"/>
          </a:xfrm>
          <a:prstGeom prst="rect">
            <a:avLst/>
          </a:prstGeom>
        </p:spPr>
        <p:txBody>
          <a:bodyPr wrap="square" lIns="0" tIns="72000" rIns="360000" bIns="360000">
            <a:spAutoFit/>
          </a:bodyPr>
          <a:lstStyle>
            <a:lvl1pPr marL="0" indent="0">
              <a:lnSpc>
                <a:spcPts val="2480"/>
              </a:lnSpc>
              <a:buNone/>
              <a:defRPr sz="2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2pPr>
            <a:lvl3pPr marL="9144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3pPr>
            <a:lvl4pPr marL="13716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4pPr>
            <a:lvl5pPr marL="1828800" indent="0">
              <a:buNone/>
              <a:defRPr sz="2000" b="0" i="0">
                <a:solidFill>
                  <a:srgbClr val="465156"/>
                </a:solidFill>
                <a:latin typeface="Inter" panose="020B0502030000000004" pitchFamily="34" charset="0"/>
                <a:ea typeface="Inter" panose="020B0502030000000004" pitchFamily="34" charset="0"/>
                <a:cs typeface="Inter" panose="020B0502030000000004" pitchFamily="34" charset="0"/>
              </a:defRPr>
            </a:lvl5pPr>
          </a:lstStyle>
          <a:p>
            <a:pPr lvl="0"/>
            <a:r>
              <a:rPr lang="de-DE" err="1"/>
              <a:t>Subhead</a:t>
            </a:r>
            <a:endParaRPr lang="de-DE"/>
          </a:p>
        </p:txBody>
      </p:sp>
      <p:sp>
        <p:nvSpPr>
          <p:cNvPr id="13" name="Footer Placeholder 4">
            <a:extLst>
              <a:ext uri="{FF2B5EF4-FFF2-40B4-BE49-F238E27FC236}">
                <a16:creationId xmlns:a16="http://schemas.microsoft.com/office/drawing/2014/main" id="{1B5B74F1-1F01-1E4D-AC99-93843E73B4DD}"/>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chemeClr val="bg1"/>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4" name="Slide Number Placeholder 5">
            <a:extLst>
              <a:ext uri="{FF2B5EF4-FFF2-40B4-BE49-F238E27FC236}">
                <a16:creationId xmlns:a16="http://schemas.microsoft.com/office/drawing/2014/main" id="{5C075683-9F77-5F4A-9C97-97117456F387}"/>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chemeClr val="bg1"/>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6" name="Textplatzhalter 18">
            <a:extLst>
              <a:ext uri="{FF2B5EF4-FFF2-40B4-BE49-F238E27FC236}">
                <a16:creationId xmlns:a16="http://schemas.microsoft.com/office/drawing/2014/main" id="{DF98AFDE-5E81-6A42-A5B8-B2B3675240F0}"/>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4016463981"/>
      </p:ext>
    </p:extLst>
  </p:cSld>
  <p:clrMapOvr>
    <a:masterClrMapping/>
  </p:clrMapOvr>
  <p:extLst>
    <p:ext uri="{DCECCB84-F9BA-43D5-87BE-67443E8EF086}">
      <p15:sldGuideLst xmlns:p15="http://schemas.microsoft.com/office/powerpoint/2012/main">
        <p15:guide id="1" orient="horz" pos="1366"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llets-Focus">
    <p:bg>
      <p:bgPr>
        <a:solidFill>
          <a:schemeClr val="bg1"/>
        </a:solidFill>
        <a:effectLst/>
      </p:bgPr>
    </p:bg>
    <p:spTree>
      <p:nvGrpSpPr>
        <p:cNvPr id="1" name=""/>
        <p:cNvGrpSpPr/>
        <p:nvPr/>
      </p:nvGrpSpPr>
      <p:grpSpPr>
        <a:xfrm>
          <a:off x="0" y="0"/>
          <a:ext cx="0" cy="0"/>
          <a:chOff x="0" y="0"/>
          <a:chExt cx="0" cy="0"/>
        </a:xfrm>
      </p:grpSpPr>
      <p:sp>
        <p:nvSpPr>
          <p:cNvPr id="13" name="Rectangle 9">
            <a:extLst>
              <a:ext uri="{FF2B5EF4-FFF2-40B4-BE49-F238E27FC236}">
                <a16:creationId xmlns:a16="http://schemas.microsoft.com/office/drawing/2014/main" id="{998F57D6-5ADB-D149-8576-198D5EA84A45}"/>
              </a:ext>
            </a:extLst>
          </p:cNvPr>
          <p:cNvSpPr/>
          <p:nvPr userDrawn="1"/>
        </p:nvSpPr>
        <p:spPr>
          <a:xfrm>
            <a:off x="0" y="2181599"/>
            <a:ext cx="144000" cy="4676401"/>
          </a:xfrm>
          <a:prstGeom prst="rect">
            <a:avLst/>
          </a:prstGeom>
          <a:solidFill>
            <a:srgbClr val="5F69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solidFill>
                <a:schemeClr val="bg1"/>
              </a:solidFill>
              <a:latin typeface="Inter" panose="02000503000000020004" pitchFamily="2" charset="0"/>
            </a:endParaRPr>
          </a:p>
        </p:txBody>
      </p:sp>
      <p:sp>
        <p:nvSpPr>
          <p:cNvPr id="27" name="Rectangle 8">
            <a:extLst>
              <a:ext uri="{FF2B5EF4-FFF2-40B4-BE49-F238E27FC236}">
                <a16:creationId xmlns:a16="http://schemas.microsoft.com/office/drawing/2014/main" id="{E2680A66-59D1-644B-AF63-8579D2FAE9A6}"/>
              </a:ext>
            </a:extLst>
          </p:cNvPr>
          <p:cNvSpPr>
            <a:spLocks noChangeArrowheads="1"/>
          </p:cNvSpPr>
          <p:nvPr userDrawn="1"/>
        </p:nvSpPr>
        <p:spPr bwMode="auto">
          <a:xfrm flipV="1">
            <a:off x="144000" y="0"/>
            <a:ext cx="3960000" cy="6858001"/>
          </a:xfrm>
          <a:prstGeom prst="rect">
            <a:avLst/>
          </a:prstGeom>
          <a:solidFill>
            <a:srgbClr val="485156"/>
          </a:solidFill>
          <a:ln w="9525">
            <a:noFill/>
            <a:miter lim="800000"/>
            <a:headEnd/>
            <a:tailEnd/>
          </a:ln>
        </p:spPr>
        <p:txBody>
          <a:bodyPr vert="horz" wrap="square" lIns="45714" tIns="22857" rIns="45714" bIns="22857" numCol="1" anchor="t" anchorCtr="0" compatLnSpc="1">
            <a:prstTxWarp prst="textNoShape">
              <a:avLst/>
            </a:prstTxWarp>
          </a:bodyPr>
          <a:lstStyle/>
          <a:p>
            <a:endParaRPr lang="en-US" sz="900" b="0" i="0" noProof="0">
              <a:latin typeface="Inter" panose="02000503000000020004" pitchFamily="2" charset="0"/>
            </a:endParaRPr>
          </a:p>
        </p:txBody>
      </p:sp>
      <p:sp>
        <p:nvSpPr>
          <p:cNvPr id="7" name="Textplatzhalter 9">
            <a:extLst>
              <a:ext uri="{FF2B5EF4-FFF2-40B4-BE49-F238E27FC236}">
                <a16:creationId xmlns:a16="http://schemas.microsoft.com/office/drawing/2014/main" id="{7276760E-C17F-6B4E-8D25-77CE67335A92}"/>
              </a:ext>
            </a:extLst>
          </p:cNvPr>
          <p:cNvSpPr>
            <a:spLocks noGrp="1"/>
          </p:cNvSpPr>
          <p:nvPr>
            <p:ph type="body" sz="quarter" idx="16" hasCustomPrompt="1"/>
          </p:nvPr>
        </p:nvSpPr>
        <p:spPr>
          <a:xfrm>
            <a:off x="4727003" y="1709578"/>
            <a:ext cx="6841219" cy="4285336"/>
          </a:xfrm>
          <a:prstGeom prst="rect">
            <a:avLst/>
          </a:prstGeom>
        </p:spPr>
        <p:txBody>
          <a:bodyPr lIns="0" tIns="0" rIns="0" bIns="0" numCol="1" spcCol="43200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a:lvl1pPr>
            <a:lvl2pPr marL="598950" indent="-285750">
              <a:buFont typeface="Symbol" pitchFamily="2" charset="2"/>
              <a:buChar char="-"/>
              <a:defRPr sz="1600"/>
            </a:lvl2pPr>
            <a:lvl3pPr marL="914400" indent="0">
              <a:buNone/>
              <a:defRPr sz="1400"/>
            </a:lvl3pPr>
            <a:lvl4pPr marL="1371600" indent="0">
              <a:buNone/>
              <a:defRPr sz="1400"/>
            </a:lvl4pPr>
            <a:lvl5pPr marL="1828800" indent="0">
              <a:buNone/>
              <a:defRPr sz="1400"/>
            </a:lvl5pPr>
          </a:lstStyle>
          <a:p>
            <a:r>
              <a:rPr lang="en-US"/>
              <a:t>Bullets</a:t>
            </a:r>
          </a:p>
          <a:p>
            <a:pPr lvl="1"/>
            <a:r>
              <a:rPr lang="en-US"/>
              <a:t>Second level</a:t>
            </a:r>
          </a:p>
        </p:txBody>
      </p:sp>
      <p:pic>
        <p:nvPicPr>
          <p:cNvPr id="8" name="Bild 6">
            <a:extLst>
              <a:ext uri="{FF2B5EF4-FFF2-40B4-BE49-F238E27FC236}">
                <a16:creationId xmlns:a16="http://schemas.microsoft.com/office/drawing/2014/main" id="{86CD478B-A5E8-DA47-A547-131E34EEF62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140291" y="344169"/>
            <a:ext cx="1629076" cy="970856"/>
          </a:xfrm>
          <a:prstGeom prst="rect">
            <a:avLst/>
          </a:prstGeom>
        </p:spPr>
      </p:pic>
      <p:sp>
        <p:nvSpPr>
          <p:cNvPr id="17" name="Title 1">
            <a:extLst>
              <a:ext uri="{FF2B5EF4-FFF2-40B4-BE49-F238E27FC236}">
                <a16:creationId xmlns:a16="http://schemas.microsoft.com/office/drawing/2014/main" id="{3A96848F-D602-6240-B651-B2449027CC4C}"/>
              </a:ext>
            </a:extLst>
          </p:cNvPr>
          <p:cNvSpPr>
            <a:spLocks noGrp="1"/>
          </p:cNvSpPr>
          <p:nvPr>
            <p:ph type="title" hasCustomPrompt="1"/>
          </p:nvPr>
        </p:nvSpPr>
        <p:spPr>
          <a:xfrm>
            <a:off x="144000" y="3203462"/>
            <a:ext cx="3959225" cy="451076"/>
          </a:xfrm>
          <a:prstGeom prst="rect">
            <a:avLst/>
          </a:prstGeom>
        </p:spPr>
        <p:txBody>
          <a:bodyPr wrap="square" lIns="576000" tIns="36000" rIns="360000" bIns="36000" anchor="ctr">
            <a:spAutoFit/>
          </a:bodyPr>
          <a:lstStyle>
            <a:lvl1pPr>
              <a:lnSpc>
                <a:spcPct val="110000"/>
              </a:lnSpc>
              <a:defRPr sz="2400" b="1" i="0">
                <a:solidFill>
                  <a:schemeClr val="bg1"/>
                </a:solidFill>
                <a:latin typeface="Inter SemiBold" panose="02000503000000020004" pitchFamily="2" charset="0"/>
                <a:ea typeface="Inter SemiBold" panose="02000503000000020004" pitchFamily="2" charset="0"/>
                <a:cs typeface="Inter SemiBold" panose="02000503000000020004" pitchFamily="2" charset="0"/>
              </a:defRPr>
            </a:lvl1pPr>
          </a:lstStyle>
          <a:p>
            <a:r>
              <a:rPr lang="en-GB"/>
              <a:t>Headline</a:t>
            </a:r>
            <a:endParaRPr lang="en-ES"/>
          </a:p>
        </p:txBody>
      </p:sp>
      <p:sp>
        <p:nvSpPr>
          <p:cNvPr id="12" name="Footer Placeholder 4">
            <a:extLst>
              <a:ext uri="{FF2B5EF4-FFF2-40B4-BE49-F238E27FC236}">
                <a16:creationId xmlns:a16="http://schemas.microsoft.com/office/drawing/2014/main" id="{23DD9305-C3D8-E94F-8184-258368A7C0AE}"/>
              </a:ext>
            </a:extLst>
          </p:cNvPr>
          <p:cNvSpPr>
            <a:spLocks noGrp="1"/>
          </p:cNvSpPr>
          <p:nvPr>
            <p:ph type="ftr" sz="quarter" idx="11"/>
          </p:nvPr>
        </p:nvSpPr>
        <p:spPr>
          <a:xfrm>
            <a:off x="8831849"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4" name="Slide Number Placeholder 5">
            <a:extLst>
              <a:ext uri="{FF2B5EF4-FFF2-40B4-BE49-F238E27FC236}">
                <a16:creationId xmlns:a16="http://schemas.microsoft.com/office/drawing/2014/main" id="{19D3A4AC-CFF5-894B-AAAF-1500BF03BD7F}"/>
              </a:ext>
            </a:extLst>
          </p:cNvPr>
          <p:cNvSpPr>
            <a:spLocks noGrp="1"/>
          </p:cNvSpPr>
          <p:nvPr>
            <p:ph type="sldNum" sz="quarter" idx="12"/>
          </p:nvPr>
        </p:nvSpPr>
        <p:spPr>
          <a:xfrm>
            <a:off x="10932196" y="6007668"/>
            <a:ext cx="636026" cy="848287"/>
          </a:xfrm>
          <a:prstGeom prst="rect">
            <a:avLst/>
          </a:prstGeom>
        </p:spPr>
        <p:txBody>
          <a:bodyPr wrap="none" lIns="360000" tIns="360000" rIns="0" bIns="324000">
            <a:spAutoFit/>
          </a:bodyPr>
          <a:lstStyle>
            <a:lvl1pP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5" name="Textplatzhalter 18">
            <a:extLst>
              <a:ext uri="{FF2B5EF4-FFF2-40B4-BE49-F238E27FC236}">
                <a16:creationId xmlns:a16="http://schemas.microsoft.com/office/drawing/2014/main" id="{0661122B-F19E-8244-AE26-5FF10C0F2FC2}"/>
              </a:ext>
            </a:extLst>
          </p:cNvPr>
          <p:cNvSpPr>
            <a:spLocks noGrp="1"/>
          </p:cNvSpPr>
          <p:nvPr>
            <p:ph type="body" sz="quarter" idx="14" hasCustomPrompt="1"/>
          </p:nvPr>
        </p:nvSpPr>
        <p:spPr>
          <a:xfrm>
            <a:off x="758181" y="6005645"/>
            <a:ext cx="791518" cy="848287"/>
          </a:xfrm>
          <a:prstGeom prst="rect">
            <a:avLst/>
          </a:prstGeom>
        </p:spPr>
        <p:txBody>
          <a:bodyPr wrap="none" lIns="0" tIns="360000" rIns="360000" bIns="324000" anchor="ctr">
            <a:spAutoFit/>
          </a:bodyPr>
          <a:lstStyle>
            <a:lvl1pPr marL="0" indent="0">
              <a:lnSpc>
                <a:spcPct val="110000"/>
              </a:lnSpc>
              <a:buNone/>
              <a:defRPr sz="1000" b="0" i="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457200" indent="0">
              <a:buNone/>
              <a:defRPr sz="1200">
                <a:solidFill>
                  <a:srgbClr val="465156"/>
                </a:solidFill>
              </a:defRPr>
            </a:lvl2pPr>
            <a:lvl3pPr marL="914400" indent="0">
              <a:buNone/>
              <a:defRPr sz="1200">
                <a:solidFill>
                  <a:srgbClr val="465156"/>
                </a:solidFill>
              </a:defRPr>
            </a:lvl3pPr>
            <a:lvl4pPr marL="1371600" indent="0">
              <a:buNone/>
              <a:defRPr sz="1200">
                <a:solidFill>
                  <a:srgbClr val="465156"/>
                </a:solidFill>
              </a:defRPr>
            </a:lvl4pPr>
            <a:lvl5pPr marL="1828800" indent="0">
              <a:buNone/>
              <a:defRPr sz="1200">
                <a:solidFill>
                  <a:srgbClr val="465156"/>
                </a:solidFill>
              </a:defRPr>
            </a:lvl5pPr>
          </a:lstStyle>
          <a:p>
            <a:pPr lvl="0"/>
            <a:r>
              <a:rPr lang="de-DE"/>
              <a:t>Source</a:t>
            </a:r>
          </a:p>
        </p:txBody>
      </p:sp>
    </p:spTree>
    <p:extLst>
      <p:ext uri="{BB962C8B-B14F-4D97-AF65-F5344CB8AC3E}">
        <p14:creationId xmlns:p14="http://schemas.microsoft.com/office/powerpoint/2010/main" val="1745648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730CE6-0FD2-2C49-A6FF-65DA4212EBF4}"/>
              </a:ext>
            </a:extLst>
          </p:cNvPr>
          <p:cNvSpPr>
            <a:spLocks noGrp="1"/>
          </p:cNvSpPr>
          <p:nvPr>
            <p:ph type="title"/>
          </p:nvPr>
        </p:nvSpPr>
        <p:spPr>
          <a:xfrm>
            <a:off x="759600" y="0"/>
            <a:ext cx="8960400" cy="882000"/>
          </a:xfrm>
          <a:prstGeom prst="rect">
            <a:avLst/>
          </a:prstGeom>
        </p:spPr>
        <p:txBody>
          <a:bodyPr vert="horz" lIns="0" tIns="468000" rIns="360000" bIns="36000" rtlCol="0" anchor="ctr">
            <a:normAutofit/>
          </a:bodyPr>
          <a:lstStyle/>
          <a:p>
            <a:r>
              <a:rPr lang="en-GB"/>
              <a:t>Click to edit Master title style</a:t>
            </a:r>
            <a:endParaRPr lang="en-ES"/>
          </a:p>
        </p:txBody>
      </p:sp>
      <p:sp>
        <p:nvSpPr>
          <p:cNvPr id="9" name="Rectangle 9">
            <a:extLst>
              <a:ext uri="{FF2B5EF4-FFF2-40B4-BE49-F238E27FC236}">
                <a16:creationId xmlns:a16="http://schemas.microsoft.com/office/drawing/2014/main" id="{AA7BA579-B70A-BF42-9A1A-C0A882B9A656}"/>
              </a:ext>
            </a:extLst>
          </p:cNvPr>
          <p:cNvSpPr/>
          <p:nvPr userDrawn="1"/>
        </p:nvSpPr>
        <p:spPr>
          <a:xfrm>
            <a:off x="0" y="2181599"/>
            <a:ext cx="144000" cy="4676401"/>
          </a:xfrm>
          <a:prstGeom prst="rect">
            <a:avLst/>
          </a:prstGeom>
          <a:solidFill>
            <a:srgbClr val="465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latin typeface="Inter" panose="02000503000000020004" pitchFamily="2" charset="0"/>
            </a:endParaRPr>
          </a:p>
        </p:txBody>
      </p:sp>
      <p:sp>
        <p:nvSpPr>
          <p:cNvPr id="10" name="Rectangle 10">
            <a:extLst>
              <a:ext uri="{FF2B5EF4-FFF2-40B4-BE49-F238E27FC236}">
                <a16:creationId xmlns:a16="http://schemas.microsoft.com/office/drawing/2014/main" id="{B0C71B7C-0448-F946-9CF4-35DD6AA19F8D}"/>
              </a:ext>
            </a:extLst>
          </p:cNvPr>
          <p:cNvSpPr/>
          <p:nvPr userDrawn="1"/>
        </p:nvSpPr>
        <p:spPr>
          <a:xfrm>
            <a:off x="0" y="-1"/>
            <a:ext cx="144000" cy="2181600"/>
          </a:xfrm>
          <a:prstGeom prst="rect">
            <a:avLst/>
          </a:prstGeom>
          <a:solidFill>
            <a:srgbClr val="EC65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b="0" i="0">
              <a:latin typeface="Inter" panose="02000503000000020004" pitchFamily="2" charset="0"/>
            </a:endParaRPr>
          </a:p>
        </p:txBody>
      </p:sp>
      <p:sp>
        <p:nvSpPr>
          <p:cNvPr id="11" name="Footer Placeholder 4">
            <a:extLst>
              <a:ext uri="{FF2B5EF4-FFF2-40B4-BE49-F238E27FC236}">
                <a16:creationId xmlns:a16="http://schemas.microsoft.com/office/drawing/2014/main" id="{EB4CED66-BD6B-AC4B-8FEB-75455B1753B8}"/>
              </a:ext>
            </a:extLst>
          </p:cNvPr>
          <p:cNvSpPr>
            <a:spLocks noGrp="1"/>
          </p:cNvSpPr>
          <p:nvPr>
            <p:ph type="ftr" sz="quarter" idx="3"/>
          </p:nvPr>
        </p:nvSpPr>
        <p:spPr>
          <a:xfrm>
            <a:off x="8839732" y="6007667"/>
            <a:ext cx="2072317" cy="848287"/>
          </a:xfrm>
          <a:prstGeom prst="rect">
            <a:avLst/>
          </a:prstGeom>
        </p:spPr>
        <p:txBody>
          <a:bodyPr wrap="none" lIns="360000" tIns="360000" rIns="0" bIns="324000">
            <a:spAutoFit/>
          </a:bodyPr>
          <a:lstStyle>
            <a:lvl1pPr algn="r">
              <a:lnSpc>
                <a:spcPct val="110000"/>
              </a:lnSpc>
              <a:defRPr sz="1000" b="0" i="0" cap="all" baseline="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r>
              <a:rPr lang="de-DE"/>
              <a:t>OSP Powerpoint Master</a:t>
            </a:r>
            <a:endParaRPr lang="en-ES"/>
          </a:p>
        </p:txBody>
      </p:sp>
      <p:sp>
        <p:nvSpPr>
          <p:cNvPr id="12" name="Slide Number Placeholder 5">
            <a:extLst>
              <a:ext uri="{FF2B5EF4-FFF2-40B4-BE49-F238E27FC236}">
                <a16:creationId xmlns:a16="http://schemas.microsoft.com/office/drawing/2014/main" id="{848721D5-9184-8341-A11A-964779D19424}"/>
              </a:ext>
            </a:extLst>
          </p:cNvPr>
          <p:cNvSpPr>
            <a:spLocks noGrp="1"/>
          </p:cNvSpPr>
          <p:nvPr>
            <p:ph type="sldNum" sz="quarter" idx="4"/>
          </p:nvPr>
        </p:nvSpPr>
        <p:spPr>
          <a:xfrm>
            <a:off x="10932196" y="6007668"/>
            <a:ext cx="636026" cy="848287"/>
          </a:xfrm>
          <a:prstGeom prst="rect">
            <a:avLst/>
          </a:prstGeom>
        </p:spPr>
        <p:txBody>
          <a:bodyPr wrap="none" lIns="360000" tIns="360000" rIns="0" bIns="324000">
            <a:spAutoFit/>
          </a:bodyPr>
          <a:lstStyle>
            <a:lvl1pPr algn="r">
              <a:lnSpc>
                <a:spcPct val="110000"/>
              </a:lnSpc>
              <a:defRPr sz="1000" b="0" i="0">
                <a:solidFill>
                  <a:srgbClr val="465156"/>
                </a:solidFill>
                <a:latin typeface="Inter" panose="020B0502030000000004" pitchFamily="34" charset="0"/>
                <a:ea typeface="Inter" panose="020B0502030000000004" pitchFamily="34" charset="0"/>
                <a:cs typeface="Inter" panose="020B0502030000000004" pitchFamily="34" charset="0"/>
              </a:defRPr>
            </a:lvl1pPr>
          </a:lstStyle>
          <a:p>
            <a:fld id="{520F690D-1126-C840-B373-EA4CEB998C30}" type="slidenum">
              <a:rPr lang="de-DE" smtClean="0"/>
              <a:pPr/>
              <a:t>‹Nr.›</a:t>
            </a:fld>
            <a:endParaRPr lang="de-DE"/>
          </a:p>
        </p:txBody>
      </p:sp>
      <p:sp>
        <p:nvSpPr>
          <p:cNvPr id="15" name="Text Placeholder 2">
            <a:extLst>
              <a:ext uri="{FF2B5EF4-FFF2-40B4-BE49-F238E27FC236}">
                <a16:creationId xmlns:a16="http://schemas.microsoft.com/office/drawing/2014/main" id="{22E5DC38-8969-E84B-A5C8-59786E8996C3}"/>
              </a:ext>
            </a:extLst>
          </p:cNvPr>
          <p:cNvSpPr>
            <a:spLocks noGrp="1"/>
          </p:cNvSpPr>
          <p:nvPr>
            <p:ph type="body" idx="1"/>
          </p:nvPr>
        </p:nvSpPr>
        <p:spPr>
          <a:xfrm>
            <a:off x="759600" y="2124000"/>
            <a:ext cx="10800000" cy="3870000"/>
          </a:xfrm>
          <a:prstGeom prst="rect">
            <a:avLst/>
          </a:prstGeom>
        </p:spPr>
        <p:txBody>
          <a:bodyPr vert="horz" lIns="0" tIns="0" rIns="0" bIns="0" rtlCol="0">
            <a:normAutofit/>
          </a:bodyPr>
          <a:lstStyle/>
          <a:p>
            <a:pPr lvl="0"/>
            <a:r>
              <a:rPr lang="en-GB"/>
              <a:t>Click to edit Master text styles</a:t>
            </a:r>
          </a:p>
          <a:p>
            <a:pPr lvl="1"/>
            <a:r>
              <a:rPr lang="en-GB"/>
              <a:t>Bullet</a:t>
            </a:r>
          </a:p>
          <a:p>
            <a:pPr lvl="2"/>
            <a:r>
              <a:rPr lang="en-GB"/>
              <a:t>Second Level</a:t>
            </a:r>
          </a:p>
        </p:txBody>
      </p:sp>
    </p:spTree>
    <p:extLst>
      <p:ext uri="{BB962C8B-B14F-4D97-AF65-F5344CB8AC3E}">
        <p14:creationId xmlns:p14="http://schemas.microsoft.com/office/powerpoint/2010/main" val="2216866156"/>
      </p:ext>
    </p:extLst>
  </p:cSld>
  <p:clrMap bg1="lt1" tx1="dk1" bg2="lt2" tx2="dk2" accent1="accent1" accent2="accent2" accent3="accent3" accent4="accent4" accent5="accent5" accent6="accent6" hlink="hlink" folHlink="folHlink"/>
  <p:sldLayoutIdLst>
    <p:sldLayoutId id="2147483674" r:id="rId1"/>
    <p:sldLayoutId id="2147483676" r:id="rId2"/>
    <p:sldLayoutId id="2147483675" r:id="rId3"/>
    <p:sldLayoutId id="2147483703" r:id="rId4"/>
    <p:sldLayoutId id="2147483678" r:id="rId5"/>
    <p:sldLayoutId id="2147483669" r:id="rId6"/>
    <p:sldLayoutId id="2147483681" r:id="rId7"/>
    <p:sldLayoutId id="2147483682" r:id="rId8"/>
    <p:sldLayoutId id="2147483683" r:id="rId9"/>
    <p:sldLayoutId id="2147483684" r:id="rId10"/>
    <p:sldLayoutId id="2147483685" r:id="rId11"/>
    <p:sldLayoutId id="2147483672" r:id="rId12"/>
    <p:sldLayoutId id="2147483702" r:id="rId13"/>
    <p:sldLayoutId id="2147483686" r:id="rId14"/>
    <p:sldLayoutId id="2147483670" r:id="rId15"/>
    <p:sldLayoutId id="2147483671" r:id="rId16"/>
    <p:sldLayoutId id="2147483679" r:id="rId17"/>
    <p:sldLayoutId id="2147483677" r:id="rId18"/>
    <p:sldLayoutId id="2147483693" r:id="rId19"/>
    <p:sldLayoutId id="2147483695" r:id="rId20"/>
    <p:sldLayoutId id="2147483696" r:id="rId21"/>
    <p:sldLayoutId id="2147483694" r:id="rId22"/>
    <p:sldLayoutId id="2147483688" r:id="rId23"/>
    <p:sldLayoutId id="2147483673" r:id="rId24"/>
    <p:sldLayoutId id="2147483690" r:id="rId25"/>
    <p:sldLayoutId id="2147483691" r:id="rId26"/>
    <p:sldLayoutId id="2147483692" r:id="rId27"/>
  </p:sldLayoutIdLst>
  <p:hf hdr="0" dt="0"/>
  <p:txStyles>
    <p:titleStyle>
      <a:lvl1pPr algn="l" defTabSz="914400" rtl="0" eaLnBrk="1" latinLnBrk="0" hangingPunct="1">
        <a:lnSpc>
          <a:spcPct val="110000"/>
        </a:lnSpc>
        <a:spcBef>
          <a:spcPct val="0"/>
        </a:spcBef>
        <a:buNone/>
        <a:defRPr sz="2400" b="1" i="0" kern="1200">
          <a:solidFill>
            <a:srgbClr val="485156"/>
          </a:solidFill>
          <a:latin typeface="Inter" panose="02000503000000020004" pitchFamily="2" charset="0"/>
          <a:ea typeface="Inter" panose="02000503000000020004" pitchFamily="2" charset="0"/>
          <a:cs typeface="Inter" panose="02000503000000020004" pitchFamily="2" charset="0"/>
        </a:defRPr>
      </a:lvl1pPr>
    </p:titleStyle>
    <p:bodyStyle>
      <a:lvl1pPr marL="0" indent="0" algn="l" defTabSz="914400" rtl="0" eaLnBrk="1" latinLnBrk="0" hangingPunct="1">
        <a:lnSpc>
          <a:spcPct val="110000"/>
        </a:lnSpc>
        <a:spcBef>
          <a:spcPts val="0"/>
        </a:spcBef>
        <a:buClr>
          <a:srgbClr val="EC6559"/>
        </a:buClr>
        <a:buFont typeface="Wingdings" pitchFamily="2" charset="2"/>
        <a:buNone/>
        <a:defRPr sz="16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1pPr>
      <a:lvl2pPr marL="288000" indent="-288000" algn="l" defTabSz="914400" rtl="0" eaLnBrk="1" latinLnBrk="0" hangingPunct="1">
        <a:lnSpc>
          <a:spcPct val="110000"/>
        </a:lnSpc>
        <a:spcBef>
          <a:spcPts val="100"/>
        </a:spcBef>
        <a:spcAft>
          <a:spcPts val="1600"/>
        </a:spcAft>
        <a:buClr>
          <a:srgbClr val="EC6559"/>
        </a:buClr>
        <a:buFont typeface="Wingdings" pitchFamily="2" charset="2"/>
        <a:buChar char="§"/>
        <a:defRPr sz="16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2pPr>
      <a:lvl3pPr marL="597600" indent="-288000" algn="l" defTabSz="914400" rtl="0" eaLnBrk="1" latinLnBrk="0" hangingPunct="1">
        <a:lnSpc>
          <a:spcPct val="110000"/>
        </a:lnSpc>
        <a:spcBef>
          <a:spcPts val="100"/>
        </a:spcBef>
        <a:spcAft>
          <a:spcPts val="1600"/>
        </a:spcAft>
        <a:buClr>
          <a:srgbClr val="EC6559"/>
        </a:buClr>
        <a:buFont typeface="Symbol" pitchFamily="2" charset="2"/>
        <a:buChar char="-"/>
        <a:defRPr sz="16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3pPr>
      <a:lvl4pPr marL="1600200" indent="0" algn="l" defTabSz="914400" rtl="0" eaLnBrk="1" latinLnBrk="0" hangingPunct="1">
        <a:lnSpc>
          <a:spcPct val="110000"/>
        </a:lnSpc>
        <a:spcBef>
          <a:spcPts val="500"/>
        </a:spcBef>
        <a:buFont typeface="Arial" panose="020B0604020202020204" pitchFamily="34" charset="0"/>
        <a:buChar char="•"/>
        <a:defRPr sz="12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4pPr>
      <a:lvl5pPr marL="2057400" indent="0" algn="l" defTabSz="914400" rtl="0" eaLnBrk="1" latinLnBrk="0" hangingPunct="1">
        <a:lnSpc>
          <a:spcPct val="110000"/>
        </a:lnSpc>
        <a:spcBef>
          <a:spcPts val="500"/>
        </a:spcBef>
        <a:buFont typeface="Arial" panose="020B0604020202020204" pitchFamily="34" charset="0"/>
        <a:buChar char="•"/>
        <a:defRPr sz="12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85" userDrawn="1">
          <p15:clr>
            <a:srgbClr val="F26B43"/>
          </p15:clr>
        </p15:guide>
        <p15:guide id="2" orient="horz" pos="3778" userDrawn="1">
          <p15:clr>
            <a:srgbClr val="F26B43"/>
          </p15:clr>
        </p15:guide>
        <p15:guide id="3" pos="7290" userDrawn="1">
          <p15:clr>
            <a:srgbClr val="F26B43"/>
          </p15:clr>
        </p15:guide>
        <p15:guide id="4" pos="474" userDrawn="1">
          <p15:clr>
            <a:srgbClr val="F26B43"/>
          </p15:clr>
        </p15:guide>
        <p15:guide id="5" orient="horz" pos="1366" userDrawn="1">
          <p15:clr>
            <a:srgbClr val="5ACBF0"/>
          </p15:clr>
        </p15:guide>
        <p15:guide id="6" orient="horz" pos="2160" userDrawn="1">
          <p15:clr>
            <a:srgbClr val="F26B43"/>
          </p15:clr>
        </p15:guide>
        <p15:guide id="7" orient="horz" pos="368" userDrawn="1">
          <p15:clr>
            <a:srgbClr val="F26B43"/>
          </p15:clr>
        </p15:guide>
        <p15:guide id="8" pos="723" userDrawn="1">
          <p15:clr>
            <a:srgbClr val="FDE53C"/>
          </p15:clr>
        </p15:guide>
        <p15:guide id="9" pos="7042" userDrawn="1">
          <p15:clr>
            <a:srgbClr val="FDE53C"/>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www.kaggle.com/datasets/dhruvildave/wikibooks-dataset" TargetMode="External"/><Relationship Id="rId2" Type="http://schemas.openxmlformats.org/officeDocument/2006/relationships/hyperlink" Target="https://aws.amazon.com/de/blogs/aws/preview-connect-foundation-models-to-your-company-data-sources-with-agents-for-amazon-bedrock/" TargetMode="Externa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hyperlink" Target="https://www.kaggle.com/datasets/dhruvildave/wikibooks-dataset" TargetMode="External"/><Relationship Id="rId2" Type="http://schemas.openxmlformats.org/officeDocument/2006/relationships/hyperlink" Target="https://aws.amazon.com/de/blogs/aws/preview-connect-foundation-models-to-your-company-data-sources-with-agents-for-amazon-bedrock/" TargetMode="External"/><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aws.amazon.com/de/blogs/aws/preview-connect-foundation-models-to-your-company-data-sources-with-agents-for-amazon-bedrock/" TargetMode="External"/><Relationship Id="rId1" Type="http://schemas.openxmlformats.org/officeDocument/2006/relationships/slideLayout" Target="../slideLayouts/slideLayout11.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aws.amazon.com/de/blogs/aws/preview-connect-foundation-models-to-your-company-data-sources-with-agents-for-amazon-bedrock/" TargetMode="Externa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aws.amazon.com/de/blogs/aws/preview-connect-foundation-models-to-your-company-data-sources-with-agents-for-amazon-bedrock/" TargetMode="Externa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hyperlink" Target="https://pixabay.com/de/photos/zug-lokomotive-hogwarts-express-8044059/" TargetMode="External"/><Relationship Id="rId2" Type="http://schemas.openxmlformats.org/officeDocument/2006/relationships/image" Target="../media/image5.jpeg"/><Relationship Id="rId1" Type="http://schemas.openxmlformats.org/officeDocument/2006/relationships/slideLayout" Target="../slideLayouts/slideLayout11.xml"/><Relationship Id="rId6" Type="http://schemas.openxmlformats.org/officeDocument/2006/relationships/hyperlink" Target="https://upload.wikimedia.org/wikipedia/commons/9/93/Amazon_Web_Services_Logo.svg" TargetMode="Externa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EAlf91/bedrock" TargetMode="Externa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docs.aws.amazon.com/AmazonRDS/latest/AuroraUserGuide/AuroraPostgreSQL.VectorDB.html" TargetMode="Externa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hyperlink" Target="https://qdrant.github.io/fastembed/examples/Supported_Models/" TargetMode="External"/><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1.xml"/><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github.com/prometheus-eval/prometheus-eval" TargetMode="Externa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prometheus-eval/prometheus-eval" TargetMode="Externa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dx.doi.org/10.1145/2254556.2254611"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12FE3799-AF0F-2146-8E20-91A1195FDB0A}"/>
              </a:ext>
            </a:extLst>
          </p:cNvPr>
          <p:cNvSpPr>
            <a:spLocks noGrp="1"/>
          </p:cNvSpPr>
          <p:nvPr>
            <p:ph type="body" sz="quarter" idx="15"/>
          </p:nvPr>
        </p:nvSpPr>
        <p:spPr>
          <a:xfrm>
            <a:off x="4729355" y="2052534"/>
            <a:ext cx="5148292" cy="2752933"/>
          </a:xfrm>
        </p:spPr>
        <p:txBody>
          <a:bodyPr/>
          <a:lstStyle/>
          <a:p>
            <a:pPr>
              <a:lnSpc>
                <a:spcPct val="110000"/>
              </a:lnSpc>
            </a:pPr>
            <a:r>
              <a:rPr lang="en-US" dirty="0" err="1"/>
              <a:t>ConfluenceGPT</a:t>
            </a:r>
            <a:r>
              <a:rPr lang="en-US" dirty="0"/>
              <a:t> - A Practical Guide To Boosting Your Team's Knowledge Transfer</a:t>
            </a:r>
            <a:endParaRPr lang="en-US" sz="1600" b="0" dirty="0">
              <a:latin typeface="Inter Light" panose="02000403000000020004" pitchFamily="2" charset="0"/>
              <a:ea typeface="Inter Light" panose="02000403000000020004" pitchFamily="2" charset="0"/>
              <a:cs typeface="Inter Light" panose="02000403000000020004" pitchFamily="2" charset="0"/>
            </a:endParaRPr>
          </a:p>
          <a:p>
            <a:pPr>
              <a:lnSpc>
                <a:spcPct val="110000"/>
              </a:lnSpc>
            </a:pPr>
            <a:r>
              <a:rPr lang="en-US" sz="1600" b="0" dirty="0">
                <a:latin typeface="Inter Light" panose="02000403000000020004" pitchFamily="2" charset="0"/>
                <a:ea typeface="Inter Light" panose="02000403000000020004" pitchFamily="2" charset="0"/>
                <a:cs typeface="Inter Light" panose="02000403000000020004" pitchFamily="2" charset="0"/>
              </a:rPr>
              <a:t>By Eric Brandt (OSP Dresden)</a:t>
            </a:r>
            <a:endParaRPr lang="en-US" sz="2000" b="0" dirty="0">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14821995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liennummernplatzhalter 13">
            <a:extLst>
              <a:ext uri="{FF2B5EF4-FFF2-40B4-BE49-F238E27FC236}">
                <a16:creationId xmlns:a16="http://schemas.microsoft.com/office/drawing/2014/main" id="{386D55E3-2D0A-3A4B-9590-E0E78DC9BB5C}"/>
              </a:ext>
            </a:extLst>
          </p:cNvPr>
          <p:cNvSpPr>
            <a:spLocks noGrp="1"/>
          </p:cNvSpPr>
          <p:nvPr>
            <p:ph type="sldNum" sz="quarter" idx="12"/>
          </p:nvPr>
        </p:nvSpPr>
        <p:spPr/>
        <p:txBody>
          <a:bodyPr/>
          <a:lstStyle/>
          <a:p>
            <a:fld id="{520F690D-1126-C840-B373-EA4CEB998C30}" type="slidenum">
              <a:rPr lang="de-DE" smtClean="0"/>
              <a:pPr/>
              <a:t>10</a:t>
            </a:fld>
            <a:endParaRPr lang="de-DE"/>
          </a:p>
        </p:txBody>
      </p:sp>
      <p:sp>
        <p:nvSpPr>
          <p:cNvPr id="61" name="Titel 60">
            <a:extLst>
              <a:ext uri="{FF2B5EF4-FFF2-40B4-BE49-F238E27FC236}">
                <a16:creationId xmlns:a16="http://schemas.microsoft.com/office/drawing/2014/main" id="{92989FBB-CE96-2148-8B12-05EF73C2B447}"/>
              </a:ext>
            </a:extLst>
          </p:cNvPr>
          <p:cNvSpPr>
            <a:spLocks noGrp="1"/>
          </p:cNvSpPr>
          <p:nvPr>
            <p:ph type="title"/>
          </p:nvPr>
        </p:nvSpPr>
        <p:spPr/>
        <p:txBody>
          <a:bodyPr/>
          <a:lstStyle/>
          <a:p>
            <a:r>
              <a:rPr lang="de-DE" dirty="0"/>
              <a:t>Solution </a:t>
            </a:r>
            <a:r>
              <a:rPr lang="de-DE" dirty="0" err="1"/>
              <a:t>Already</a:t>
            </a:r>
            <a:r>
              <a:rPr lang="de-DE" dirty="0"/>
              <a:t> </a:t>
            </a:r>
            <a:r>
              <a:rPr lang="de-DE" dirty="0" err="1"/>
              <a:t>Available</a:t>
            </a:r>
            <a:endParaRPr lang="en-US" dirty="0"/>
          </a:p>
        </p:txBody>
      </p:sp>
      <p:pic>
        <p:nvPicPr>
          <p:cNvPr id="16" name="Grafik 15">
            <a:extLst>
              <a:ext uri="{FF2B5EF4-FFF2-40B4-BE49-F238E27FC236}">
                <a16:creationId xmlns:a16="http://schemas.microsoft.com/office/drawing/2014/main" id="{77858A29-0BCA-170A-A610-61D9D4192E10}"/>
              </a:ext>
            </a:extLst>
          </p:cNvPr>
          <p:cNvPicPr>
            <a:picLocks noChangeAspect="1"/>
          </p:cNvPicPr>
          <p:nvPr/>
        </p:nvPicPr>
        <p:blipFill>
          <a:blip r:embed="rId2"/>
          <a:stretch>
            <a:fillRect/>
          </a:stretch>
        </p:blipFill>
        <p:spPr>
          <a:xfrm>
            <a:off x="2114686" y="1219840"/>
            <a:ext cx="7962628" cy="4918094"/>
          </a:xfrm>
          <a:prstGeom prst="rect">
            <a:avLst/>
          </a:prstGeom>
        </p:spPr>
      </p:pic>
    </p:spTree>
    <p:extLst>
      <p:ext uri="{BB962C8B-B14F-4D97-AF65-F5344CB8AC3E}">
        <p14:creationId xmlns:p14="http://schemas.microsoft.com/office/powerpoint/2010/main" val="3428326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liennummernplatzhalter 13">
            <a:extLst>
              <a:ext uri="{FF2B5EF4-FFF2-40B4-BE49-F238E27FC236}">
                <a16:creationId xmlns:a16="http://schemas.microsoft.com/office/drawing/2014/main" id="{386D55E3-2D0A-3A4B-9590-E0E78DC9BB5C}"/>
              </a:ext>
            </a:extLst>
          </p:cNvPr>
          <p:cNvSpPr>
            <a:spLocks noGrp="1"/>
          </p:cNvSpPr>
          <p:nvPr>
            <p:ph type="sldNum" sz="quarter" idx="12"/>
          </p:nvPr>
        </p:nvSpPr>
        <p:spPr/>
        <p:txBody>
          <a:bodyPr/>
          <a:lstStyle/>
          <a:p>
            <a:fld id="{520F690D-1126-C840-B373-EA4CEB998C30}" type="slidenum">
              <a:rPr lang="de-DE" smtClean="0"/>
              <a:pPr/>
              <a:t>11</a:t>
            </a:fld>
            <a:endParaRPr lang="de-DE"/>
          </a:p>
        </p:txBody>
      </p:sp>
      <p:sp>
        <p:nvSpPr>
          <p:cNvPr id="40" name="Textplatzhalter 39">
            <a:extLst>
              <a:ext uri="{FF2B5EF4-FFF2-40B4-BE49-F238E27FC236}">
                <a16:creationId xmlns:a16="http://schemas.microsoft.com/office/drawing/2014/main" id="{0EFAA832-386F-33F2-D1C6-FD37F41E2C0C}"/>
              </a:ext>
            </a:extLst>
          </p:cNvPr>
          <p:cNvSpPr>
            <a:spLocks noGrp="1"/>
          </p:cNvSpPr>
          <p:nvPr>
            <p:ph type="body" sz="quarter" idx="15"/>
          </p:nvPr>
        </p:nvSpPr>
        <p:spPr/>
        <p:txBody>
          <a:bodyPr>
            <a:noAutofit/>
          </a:bodyPr>
          <a:lstStyle/>
          <a:p>
            <a:pPr>
              <a:spcBef>
                <a:spcPts val="0"/>
              </a:spcBef>
              <a:spcAft>
                <a:spcPts val="0"/>
              </a:spcAft>
            </a:pPr>
            <a:r>
              <a:rPr lang="en-US" sz="2400" b="1" dirty="0">
                <a:solidFill>
                  <a:schemeClr val="tx1">
                    <a:lumMod val="40000"/>
                    <a:lumOff val="60000"/>
                  </a:schemeClr>
                </a:solidFill>
                <a:latin typeface="Inter" panose="02000503000000020004" pitchFamily="2" charset="0"/>
                <a:ea typeface="Inter" panose="02000503000000020004" pitchFamily="2" charset="0"/>
                <a:cs typeface="Inter" panose="02000503000000020004" pitchFamily="2" charset="0"/>
              </a:rPr>
              <a:t>Problem Statement</a:t>
            </a:r>
          </a:p>
          <a:p>
            <a:pPr>
              <a:spcBef>
                <a:spcPts val="0"/>
              </a:spcBef>
              <a:spcAft>
                <a:spcPts val="0"/>
              </a:spcAft>
            </a:pPr>
            <a:r>
              <a:rPr lang="en-US" sz="2400" b="1" dirty="0">
                <a:solidFill>
                  <a:schemeClr val="tx1">
                    <a:lumMod val="40000"/>
                    <a:lumOff val="60000"/>
                  </a:schemeClr>
                </a:solidFill>
                <a:latin typeface="Inter" panose="02000503000000020004" pitchFamily="2" charset="0"/>
                <a:ea typeface="Inter" panose="02000503000000020004" pitchFamily="2" charset="0"/>
                <a:cs typeface="Inter" panose="02000503000000020004" pitchFamily="2" charset="0"/>
              </a:rPr>
              <a:t>Main Research Questions</a:t>
            </a:r>
          </a:p>
          <a:p>
            <a:pPr>
              <a:spcBef>
                <a:spcPts val="0"/>
              </a:spcBef>
              <a:spcAft>
                <a:spcPts val="0"/>
              </a:spcAft>
            </a:pPr>
            <a:r>
              <a:rPr lang="en-US" sz="2400" b="1" dirty="0">
                <a:solidFill>
                  <a:schemeClr val="tx1">
                    <a:lumMod val="50000"/>
                  </a:schemeClr>
                </a:solidFill>
                <a:latin typeface="Inter" panose="02000503000000020004" pitchFamily="2" charset="0"/>
                <a:ea typeface="Inter" panose="02000503000000020004" pitchFamily="2" charset="0"/>
                <a:cs typeface="Inter" panose="02000503000000020004" pitchFamily="2" charset="0"/>
              </a:rPr>
              <a:t>Method</a:t>
            </a:r>
          </a:p>
          <a:p>
            <a:pPr>
              <a:spcBef>
                <a:spcPts val="0"/>
              </a:spcBef>
              <a:spcAft>
                <a:spcPts val="0"/>
              </a:spcAft>
            </a:pPr>
            <a:r>
              <a:rPr lang="en-US" dirty="0">
                <a:solidFill>
                  <a:schemeClr val="tx1">
                    <a:lumMod val="40000"/>
                    <a:lumOff val="60000"/>
                  </a:schemeClr>
                </a:solidFill>
              </a:rPr>
              <a:t>Findings</a:t>
            </a:r>
            <a:endParaRPr lang="en-US" sz="2400" b="1" dirty="0">
              <a:solidFill>
                <a:schemeClr val="tx1">
                  <a:lumMod val="40000"/>
                  <a:lumOff val="60000"/>
                </a:schemeClr>
              </a:solidFill>
              <a:latin typeface="Inter" panose="02000503000000020004" pitchFamily="2" charset="0"/>
              <a:ea typeface="Inter" panose="02000503000000020004" pitchFamily="2" charset="0"/>
              <a:cs typeface="Inter" panose="02000503000000020004" pitchFamily="2" charset="0"/>
            </a:endParaRPr>
          </a:p>
        </p:txBody>
      </p:sp>
      <p:sp>
        <p:nvSpPr>
          <p:cNvPr id="55" name="Textplatzhalter 54">
            <a:extLst>
              <a:ext uri="{FF2B5EF4-FFF2-40B4-BE49-F238E27FC236}">
                <a16:creationId xmlns:a16="http://schemas.microsoft.com/office/drawing/2014/main" id="{ACAFD0D8-3670-E83D-DFE2-C679FCA09D7D}"/>
              </a:ext>
            </a:extLst>
          </p:cNvPr>
          <p:cNvSpPr>
            <a:spLocks noGrp="1"/>
          </p:cNvSpPr>
          <p:nvPr>
            <p:ph type="body" sz="quarter" idx="17"/>
          </p:nvPr>
        </p:nvSpPr>
        <p:spPr/>
        <p:txBody>
          <a:bodyPr/>
          <a:lstStyle/>
          <a:p>
            <a:r>
              <a:rPr lang="de-DE" dirty="0"/>
              <a:t>01</a:t>
            </a:r>
          </a:p>
          <a:p>
            <a:r>
              <a:rPr lang="de-DE" dirty="0"/>
              <a:t>02</a:t>
            </a:r>
          </a:p>
          <a:p>
            <a:r>
              <a:rPr lang="de-DE" dirty="0"/>
              <a:t>03</a:t>
            </a:r>
          </a:p>
          <a:p>
            <a:r>
              <a:rPr lang="de-DE" dirty="0"/>
              <a:t>04</a:t>
            </a:r>
          </a:p>
        </p:txBody>
      </p:sp>
      <p:sp>
        <p:nvSpPr>
          <p:cNvPr id="61" name="Titel 60">
            <a:extLst>
              <a:ext uri="{FF2B5EF4-FFF2-40B4-BE49-F238E27FC236}">
                <a16:creationId xmlns:a16="http://schemas.microsoft.com/office/drawing/2014/main" id="{92989FBB-CE96-2148-8B12-05EF73C2B447}"/>
              </a:ext>
            </a:extLst>
          </p:cNvPr>
          <p:cNvSpPr>
            <a:spLocks noGrp="1"/>
          </p:cNvSpPr>
          <p:nvPr>
            <p:ph type="title"/>
          </p:nvPr>
        </p:nvSpPr>
        <p:spPr/>
        <p:txBody>
          <a:bodyPr/>
          <a:lstStyle/>
          <a:p>
            <a:r>
              <a:rPr lang="en-ES" dirty="0"/>
              <a:t>Agenda</a:t>
            </a:r>
            <a:endParaRPr lang="en-US" dirty="0"/>
          </a:p>
        </p:txBody>
      </p:sp>
      <p:sp>
        <p:nvSpPr>
          <p:cNvPr id="3" name="Textfeld 2">
            <a:extLst>
              <a:ext uri="{FF2B5EF4-FFF2-40B4-BE49-F238E27FC236}">
                <a16:creationId xmlns:a16="http://schemas.microsoft.com/office/drawing/2014/main" id="{A357BCC3-C56A-9F4D-872C-7DE34B42B4E4}"/>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3659314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Method</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12</a:t>
            </a:fld>
            <a:endParaRPr lang="de-DE"/>
          </a:p>
        </p:txBody>
      </p:sp>
      <p:sp>
        <p:nvSpPr>
          <p:cNvPr id="4" name="Textplatzhalter 12">
            <a:extLst>
              <a:ext uri="{FF2B5EF4-FFF2-40B4-BE49-F238E27FC236}">
                <a16:creationId xmlns:a16="http://schemas.microsoft.com/office/drawing/2014/main" id="{B1321D40-5872-8326-8192-335BB7EADCA5}"/>
              </a:ext>
            </a:extLst>
          </p:cNvPr>
          <p:cNvSpPr txBox="1">
            <a:spLocks/>
          </p:cNvSpPr>
          <p:nvPr/>
        </p:nvSpPr>
        <p:spPr>
          <a:xfrm>
            <a:off x="3079728" y="2040521"/>
            <a:ext cx="6032543" cy="2979535"/>
          </a:xfrm>
          <a:prstGeom prst="rect">
            <a:avLst/>
          </a:prstGeom>
          <a:solidFill>
            <a:schemeClr val="accent2"/>
          </a:solidFill>
        </p:spPr>
        <p:txBody>
          <a:bodyPr vert="horz" lIns="288000" tIns="288000" rIns="288000" bIns="288000" numCol="1" spcCol="432000" rtlCol="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b="0" i="0" kern="120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598950" indent="-285750" algn="l" defTabSz="914400" rtl="0" eaLnBrk="1" latinLnBrk="0" hangingPunct="1">
              <a:lnSpc>
                <a:spcPct val="110000"/>
              </a:lnSpc>
              <a:spcBef>
                <a:spcPts val="100"/>
              </a:spcBef>
              <a:spcAft>
                <a:spcPts val="1600"/>
              </a:spcAft>
              <a:buClr>
                <a:srgbClr val="EC6559"/>
              </a:buClr>
              <a:buFont typeface="Symbol" pitchFamily="2" charset="2"/>
              <a:buChar char="-"/>
              <a:defRPr sz="1600" b="0" i="0" kern="1200">
                <a:solidFill>
                  <a:schemeClr val="bg1"/>
                </a:solidFill>
                <a:latin typeface="Inter Light" panose="02000403000000020004" pitchFamily="2" charset="0"/>
                <a:ea typeface="Inter Light" panose="02000403000000020004" pitchFamily="2" charset="0"/>
                <a:cs typeface="Inter Light" panose="02000403000000020004" pitchFamily="2" charset="0"/>
              </a:defRPr>
            </a:lvl2pPr>
            <a:lvl3pPr marL="914400" indent="0" algn="l" defTabSz="914400" rtl="0" eaLnBrk="1" latinLnBrk="0" hangingPunct="1">
              <a:lnSpc>
                <a:spcPct val="110000"/>
              </a:lnSpc>
              <a:spcBef>
                <a:spcPts val="100"/>
              </a:spcBef>
              <a:spcAft>
                <a:spcPts val="1600"/>
              </a:spcAft>
              <a:buClr>
                <a:srgbClr val="EC6559"/>
              </a:buClr>
              <a:buFont typeface="Symbol" pitchFamily="2" charset="2"/>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3pPr>
            <a:lvl4pPr marL="1371600" indent="0" algn="l" defTabSz="914400" rtl="0" eaLnBrk="1" latinLnBrk="0" hangingPunct="1">
              <a:lnSpc>
                <a:spcPct val="110000"/>
              </a:lnSpc>
              <a:spcBef>
                <a:spcPts val="500"/>
              </a:spcBef>
              <a:buFont typeface="Arial" panose="020B0604020202020204" pitchFamily="34" charset="0"/>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4pPr>
            <a:lvl5pPr marL="1828800" indent="0" algn="l" defTabSz="914400" rtl="0" eaLnBrk="1" latinLnBrk="0" hangingPunct="1">
              <a:lnSpc>
                <a:spcPct val="110000"/>
              </a:lnSpc>
              <a:spcBef>
                <a:spcPts val="500"/>
              </a:spcBef>
              <a:buFont typeface="Arial" panose="020B0604020202020204" pitchFamily="34" charset="0"/>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Find out if we can we achieve this on existing providers with minimal effort (AWS)</a:t>
            </a:r>
          </a:p>
          <a:p>
            <a:r>
              <a:rPr lang="en-US" dirty="0"/>
              <a:t>Try to automate this process</a:t>
            </a:r>
          </a:p>
          <a:p>
            <a:r>
              <a:rPr lang="en-US" dirty="0"/>
              <a:t>Test the final solution </a:t>
            </a:r>
          </a:p>
          <a:p>
            <a:r>
              <a:rPr lang="en-US" dirty="0"/>
              <a:t>Check on methods to validate the quality of the output </a:t>
            </a:r>
          </a:p>
          <a:p>
            <a:endParaRPr lang="en-US" dirty="0"/>
          </a:p>
        </p:txBody>
      </p:sp>
    </p:spTree>
    <p:extLst>
      <p:ext uri="{BB962C8B-B14F-4D97-AF65-F5344CB8AC3E}">
        <p14:creationId xmlns:p14="http://schemas.microsoft.com/office/powerpoint/2010/main" val="3115564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How To RAG On AWS?</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13</a:t>
            </a:fld>
            <a:endParaRPr lang="de-DE"/>
          </a:p>
        </p:txBody>
      </p:sp>
      <p:sp>
        <p:nvSpPr>
          <p:cNvPr id="4" name="Textplatzhalter 12">
            <a:extLst>
              <a:ext uri="{FF2B5EF4-FFF2-40B4-BE49-F238E27FC236}">
                <a16:creationId xmlns:a16="http://schemas.microsoft.com/office/drawing/2014/main" id="{B1321D40-5872-8326-8192-335BB7EADCA5}"/>
              </a:ext>
            </a:extLst>
          </p:cNvPr>
          <p:cNvSpPr txBox="1">
            <a:spLocks/>
          </p:cNvSpPr>
          <p:nvPr/>
        </p:nvSpPr>
        <p:spPr>
          <a:xfrm>
            <a:off x="3079728" y="1159766"/>
            <a:ext cx="6032543" cy="2330311"/>
          </a:xfrm>
          <a:prstGeom prst="rect">
            <a:avLst/>
          </a:prstGeom>
          <a:solidFill>
            <a:schemeClr val="accent2"/>
          </a:solidFill>
        </p:spPr>
        <p:txBody>
          <a:bodyPr vert="horz" lIns="288000" tIns="288000" rIns="288000" bIns="288000" numCol="1" spcCol="432000" rtlCol="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b="0" i="0" kern="120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598950" indent="-285750" algn="l" defTabSz="914400" rtl="0" eaLnBrk="1" latinLnBrk="0" hangingPunct="1">
              <a:lnSpc>
                <a:spcPct val="110000"/>
              </a:lnSpc>
              <a:spcBef>
                <a:spcPts val="100"/>
              </a:spcBef>
              <a:spcAft>
                <a:spcPts val="1600"/>
              </a:spcAft>
              <a:buClr>
                <a:srgbClr val="EC6559"/>
              </a:buClr>
              <a:buFont typeface="Symbol" pitchFamily="2" charset="2"/>
              <a:buChar char="-"/>
              <a:defRPr sz="1600" b="0" i="0" kern="1200">
                <a:solidFill>
                  <a:schemeClr val="bg1"/>
                </a:solidFill>
                <a:latin typeface="Inter Light" panose="02000403000000020004" pitchFamily="2" charset="0"/>
                <a:ea typeface="Inter Light" panose="02000403000000020004" pitchFamily="2" charset="0"/>
                <a:cs typeface="Inter Light" panose="02000403000000020004" pitchFamily="2" charset="0"/>
              </a:defRPr>
            </a:lvl2pPr>
            <a:lvl3pPr marL="914400" indent="0" algn="l" defTabSz="914400" rtl="0" eaLnBrk="1" latinLnBrk="0" hangingPunct="1">
              <a:lnSpc>
                <a:spcPct val="110000"/>
              </a:lnSpc>
              <a:spcBef>
                <a:spcPts val="100"/>
              </a:spcBef>
              <a:spcAft>
                <a:spcPts val="1600"/>
              </a:spcAft>
              <a:buClr>
                <a:srgbClr val="EC6559"/>
              </a:buClr>
              <a:buFont typeface="Symbol" pitchFamily="2" charset="2"/>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3pPr>
            <a:lvl4pPr marL="1371600" indent="0" algn="l" defTabSz="914400" rtl="0" eaLnBrk="1" latinLnBrk="0" hangingPunct="1">
              <a:lnSpc>
                <a:spcPct val="110000"/>
              </a:lnSpc>
              <a:spcBef>
                <a:spcPts val="500"/>
              </a:spcBef>
              <a:buFont typeface="Arial" panose="020B0604020202020204" pitchFamily="34" charset="0"/>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4pPr>
            <a:lvl5pPr marL="1828800" indent="0" algn="l" defTabSz="914400" rtl="0" eaLnBrk="1" latinLnBrk="0" hangingPunct="1">
              <a:lnSpc>
                <a:spcPct val="110000"/>
              </a:lnSpc>
              <a:spcBef>
                <a:spcPts val="500"/>
              </a:spcBef>
              <a:buFont typeface="Arial" panose="020B0604020202020204" pitchFamily="34" charset="0"/>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Create External Data</a:t>
            </a:r>
          </a:p>
          <a:p>
            <a:r>
              <a:rPr lang="en-US" dirty="0"/>
              <a:t>Retrieve Relevant Information</a:t>
            </a:r>
          </a:p>
          <a:p>
            <a:r>
              <a:rPr lang="en-US" dirty="0"/>
              <a:t>Augment LLM Prompt</a:t>
            </a:r>
          </a:p>
          <a:p>
            <a:r>
              <a:rPr lang="en-US" dirty="0"/>
              <a:t>Update External Data</a:t>
            </a:r>
          </a:p>
          <a:p>
            <a:endParaRPr lang="en-US" dirty="0"/>
          </a:p>
        </p:txBody>
      </p:sp>
      <p:pic>
        <p:nvPicPr>
          <p:cNvPr id="19458" name="Picture 2">
            <a:extLst>
              <a:ext uri="{FF2B5EF4-FFF2-40B4-BE49-F238E27FC236}">
                <a16:creationId xmlns:a16="http://schemas.microsoft.com/office/drawing/2014/main" id="{26AF7E3A-F28B-57C2-8C1D-9AF8D2AFA6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3984" y="3769088"/>
            <a:ext cx="4804029" cy="28460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7888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How To Connect Confluence and AWS</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14</a:t>
            </a:fld>
            <a:endParaRPr lang="de-DE"/>
          </a:p>
        </p:txBody>
      </p:sp>
      <p:sp>
        <p:nvSpPr>
          <p:cNvPr id="16" name="Textfeld 15">
            <a:extLst>
              <a:ext uri="{FF2B5EF4-FFF2-40B4-BE49-F238E27FC236}">
                <a16:creationId xmlns:a16="http://schemas.microsoft.com/office/drawing/2014/main" id="{9160E317-69A1-A10F-2691-986882909056}"/>
              </a:ext>
            </a:extLst>
          </p:cNvPr>
          <p:cNvSpPr txBox="1"/>
          <p:nvPr/>
        </p:nvSpPr>
        <p:spPr>
          <a:xfrm>
            <a:off x="447285" y="6431811"/>
            <a:ext cx="914400" cy="914400"/>
          </a:xfrm>
          <a:prstGeom prst="rect">
            <a:avLst/>
          </a:prstGeom>
          <a:noFill/>
        </p:spPr>
        <p:txBody>
          <a:bodyPr wrap="none" lIns="0" tIns="0" rIns="0" bIns="0" numCol="1" spcCol="432000" rtlCol="0">
            <a:noAutofit/>
          </a:bodyPr>
          <a:lstStyle/>
          <a:p>
            <a:pPr algn="l">
              <a:lnSpc>
                <a:spcPct val="110000"/>
              </a:lnSpc>
            </a:pPr>
            <a:r>
              <a:rPr lang="en-US" sz="1100" dirty="0">
                <a:hlinkClick r:id="rId2"/>
              </a:rPr>
              <a:t>Preview – Connect Foundation Models to Your Company Data Sources with Agents for Amazon Bedrock | AWS News Blog</a:t>
            </a:r>
            <a:endParaRPr lang="en-US" sz="1100" dirty="0"/>
          </a:p>
          <a:p>
            <a:pPr algn="l">
              <a:lnSpc>
                <a:spcPct val="110000"/>
              </a:lnSpc>
            </a:pPr>
            <a:r>
              <a:rPr lang="de-DE" sz="1100" dirty="0">
                <a:hlinkClick r:id="rId3"/>
              </a:rPr>
              <a:t>Wikibooks Dataset (kaggle.com)</a:t>
            </a:r>
            <a:endParaRPr lang="de-DE" sz="1100" dirty="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7" name="Textfeld 16">
            <a:extLst>
              <a:ext uri="{FF2B5EF4-FFF2-40B4-BE49-F238E27FC236}">
                <a16:creationId xmlns:a16="http://schemas.microsoft.com/office/drawing/2014/main" id="{F1341481-A004-739C-3FB0-F780203ECC10}"/>
              </a:ext>
            </a:extLst>
          </p:cNvPr>
          <p:cNvSpPr txBox="1"/>
          <p:nvPr/>
        </p:nvSpPr>
        <p:spPr>
          <a:xfrm>
            <a:off x="649224" y="1755648"/>
            <a:ext cx="914400" cy="914400"/>
          </a:xfrm>
          <a:prstGeom prst="rect">
            <a:avLst/>
          </a:prstGeom>
          <a:noFill/>
        </p:spPr>
        <p:txBody>
          <a:bodyPr wrap="none" lIns="0" tIns="0" rIns="0" bIns="0" numCol="1" spcCol="432000" rtlCol="0">
            <a:noAutofit/>
          </a:bodyPr>
          <a:lstStyle/>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9" name="Textplatzhalter 10">
            <a:extLst>
              <a:ext uri="{FF2B5EF4-FFF2-40B4-BE49-F238E27FC236}">
                <a16:creationId xmlns:a16="http://schemas.microsoft.com/office/drawing/2014/main" id="{BCC62CAA-3B9E-2261-AA3A-DC1CE7E9BA02}"/>
              </a:ext>
            </a:extLst>
          </p:cNvPr>
          <p:cNvSpPr>
            <a:spLocks noGrp="1"/>
          </p:cNvSpPr>
          <p:nvPr>
            <p:ph type="body" sz="quarter" idx="16"/>
          </p:nvPr>
        </p:nvSpPr>
        <p:spPr>
          <a:xfrm>
            <a:off x="658790" y="1234440"/>
            <a:ext cx="10909431" cy="5129784"/>
          </a:xfrm>
        </p:spPr>
        <p:txBody>
          <a:bodyPr/>
          <a:lstStyle/>
          <a:p>
            <a:r>
              <a:rPr lang="en-US" dirty="0"/>
              <a:t>REST-API is available</a:t>
            </a:r>
          </a:p>
          <a:p>
            <a:r>
              <a:rPr lang="en-US" dirty="0"/>
              <a:t>Confluence Integration is available out of the box</a:t>
            </a:r>
          </a:p>
          <a:p>
            <a:endParaRPr lang="en-US" dirty="0"/>
          </a:p>
        </p:txBody>
      </p:sp>
      <p:pic>
        <p:nvPicPr>
          <p:cNvPr id="23" name="Grafik 22">
            <a:extLst>
              <a:ext uri="{FF2B5EF4-FFF2-40B4-BE49-F238E27FC236}">
                <a16:creationId xmlns:a16="http://schemas.microsoft.com/office/drawing/2014/main" id="{F88397F7-BB40-38FC-2274-AD603290131A}"/>
              </a:ext>
            </a:extLst>
          </p:cNvPr>
          <p:cNvPicPr>
            <a:picLocks noChangeAspect="1"/>
          </p:cNvPicPr>
          <p:nvPr/>
        </p:nvPicPr>
        <p:blipFill>
          <a:blip r:embed="rId4"/>
          <a:stretch>
            <a:fillRect/>
          </a:stretch>
        </p:blipFill>
        <p:spPr>
          <a:xfrm>
            <a:off x="2006325" y="2363489"/>
            <a:ext cx="8214360" cy="3854431"/>
          </a:xfrm>
          <a:prstGeom prst="rect">
            <a:avLst/>
          </a:prstGeom>
        </p:spPr>
      </p:pic>
    </p:spTree>
    <p:extLst>
      <p:ext uri="{BB962C8B-B14F-4D97-AF65-F5344CB8AC3E}">
        <p14:creationId xmlns:p14="http://schemas.microsoft.com/office/powerpoint/2010/main" val="22019631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How To Connect Confluence and AWS</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15</a:t>
            </a:fld>
            <a:endParaRPr lang="de-DE"/>
          </a:p>
        </p:txBody>
      </p:sp>
      <p:sp>
        <p:nvSpPr>
          <p:cNvPr id="16" name="Textfeld 15">
            <a:extLst>
              <a:ext uri="{FF2B5EF4-FFF2-40B4-BE49-F238E27FC236}">
                <a16:creationId xmlns:a16="http://schemas.microsoft.com/office/drawing/2014/main" id="{9160E317-69A1-A10F-2691-986882909056}"/>
              </a:ext>
            </a:extLst>
          </p:cNvPr>
          <p:cNvSpPr txBox="1"/>
          <p:nvPr/>
        </p:nvSpPr>
        <p:spPr>
          <a:xfrm>
            <a:off x="447285" y="6431811"/>
            <a:ext cx="914400" cy="914400"/>
          </a:xfrm>
          <a:prstGeom prst="rect">
            <a:avLst/>
          </a:prstGeom>
          <a:noFill/>
        </p:spPr>
        <p:txBody>
          <a:bodyPr wrap="none" lIns="0" tIns="0" rIns="0" bIns="0" numCol="1" spcCol="432000" rtlCol="0">
            <a:noAutofit/>
          </a:bodyPr>
          <a:lstStyle/>
          <a:p>
            <a:pPr algn="l">
              <a:lnSpc>
                <a:spcPct val="110000"/>
              </a:lnSpc>
            </a:pPr>
            <a:r>
              <a:rPr lang="en-US" sz="1100" dirty="0">
                <a:hlinkClick r:id="rId2"/>
              </a:rPr>
              <a:t>Preview – Connect Foundation Models to Your Company Data Sources with Agents for Amazon Bedrock | AWS News Blog</a:t>
            </a:r>
            <a:endParaRPr lang="en-US" sz="1100" dirty="0"/>
          </a:p>
          <a:p>
            <a:pPr algn="l">
              <a:lnSpc>
                <a:spcPct val="110000"/>
              </a:lnSpc>
            </a:pPr>
            <a:r>
              <a:rPr lang="de-DE" sz="1100" dirty="0">
                <a:hlinkClick r:id="rId3"/>
              </a:rPr>
              <a:t>Wikibooks Dataset (kaggle.com)</a:t>
            </a:r>
            <a:endParaRPr lang="de-DE" sz="1100" dirty="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7" name="Textfeld 16">
            <a:extLst>
              <a:ext uri="{FF2B5EF4-FFF2-40B4-BE49-F238E27FC236}">
                <a16:creationId xmlns:a16="http://schemas.microsoft.com/office/drawing/2014/main" id="{F1341481-A004-739C-3FB0-F780203ECC10}"/>
              </a:ext>
            </a:extLst>
          </p:cNvPr>
          <p:cNvSpPr txBox="1"/>
          <p:nvPr/>
        </p:nvSpPr>
        <p:spPr>
          <a:xfrm>
            <a:off x="649224" y="1755648"/>
            <a:ext cx="914400" cy="914400"/>
          </a:xfrm>
          <a:prstGeom prst="rect">
            <a:avLst/>
          </a:prstGeom>
          <a:noFill/>
        </p:spPr>
        <p:txBody>
          <a:bodyPr wrap="none" lIns="0" tIns="0" rIns="0" bIns="0" numCol="1" spcCol="432000" rtlCol="0">
            <a:noAutofit/>
          </a:bodyPr>
          <a:lstStyle/>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pic>
        <p:nvPicPr>
          <p:cNvPr id="4" name="Grafik 3">
            <a:extLst>
              <a:ext uri="{FF2B5EF4-FFF2-40B4-BE49-F238E27FC236}">
                <a16:creationId xmlns:a16="http://schemas.microsoft.com/office/drawing/2014/main" id="{4ACDA588-9944-E12F-8D13-ED45246F6953}"/>
              </a:ext>
            </a:extLst>
          </p:cNvPr>
          <p:cNvPicPr>
            <a:picLocks noChangeAspect="1"/>
          </p:cNvPicPr>
          <p:nvPr/>
        </p:nvPicPr>
        <p:blipFill>
          <a:blip r:embed="rId4"/>
          <a:stretch>
            <a:fillRect/>
          </a:stretch>
        </p:blipFill>
        <p:spPr>
          <a:xfrm>
            <a:off x="2723013" y="982482"/>
            <a:ext cx="6745973" cy="4893036"/>
          </a:xfrm>
          <a:prstGeom prst="rect">
            <a:avLst/>
          </a:prstGeom>
        </p:spPr>
      </p:pic>
    </p:spTree>
    <p:extLst>
      <p:ext uri="{BB962C8B-B14F-4D97-AF65-F5344CB8AC3E}">
        <p14:creationId xmlns:p14="http://schemas.microsoft.com/office/powerpoint/2010/main" val="3746812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How To Build a Bridge between Confluence and AWS</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16</a:t>
            </a:fld>
            <a:endParaRPr lang="de-DE"/>
          </a:p>
        </p:txBody>
      </p:sp>
      <p:sp>
        <p:nvSpPr>
          <p:cNvPr id="16" name="Textfeld 15">
            <a:extLst>
              <a:ext uri="{FF2B5EF4-FFF2-40B4-BE49-F238E27FC236}">
                <a16:creationId xmlns:a16="http://schemas.microsoft.com/office/drawing/2014/main" id="{9160E317-69A1-A10F-2691-986882909056}"/>
              </a:ext>
            </a:extLst>
          </p:cNvPr>
          <p:cNvSpPr txBox="1"/>
          <p:nvPr/>
        </p:nvSpPr>
        <p:spPr>
          <a:xfrm>
            <a:off x="456429" y="6569964"/>
            <a:ext cx="914400" cy="914400"/>
          </a:xfrm>
          <a:prstGeom prst="rect">
            <a:avLst/>
          </a:prstGeom>
          <a:noFill/>
        </p:spPr>
        <p:txBody>
          <a:bodyPr wrap="none" lIns="0" tIns="0" rIns="0" bIns="0" numCol="1" spcCol="432000" rtlCol="0">
            <a:noAutofit/>
          </a:bodyPr>
          <a:lstStyle/>
          <a:p>
            <a:pPr algn="l">
              <a:lnSpc>
                <a:spcPct val="110000"/>
              </a:lnSpc>
            </a:pPr>
            <a:r>
              <a:rPr lang="en-US" sz="1100" dirty="0">
                <a:hlinkClick r:id="rId2"/>
              </a:rPr>
              <a:t>Preview – Connect Foundation Models to Your Company Data Sources with Agents for Amazon Bedrock | AWS News Blog</a:t>
            </a:r>
            <a:endParaRPr lang="de-DE" sz="11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7" name="Textfeld 16">
            <a:extLst>
              <a:ext uri="{FF2B5EF4-FFF2-40B4-BE49-F238E27FC236}">
                <a16:creationId xmlns:a16="http://schemas.microsoft.com/office/drawing/2014/main" id="{F1341481-A004-739C-3FB0-F780203ECC10}"/>
              </a:ext>
            </a:extLst>
          </p:cNvPr>
          <p:cNvSpPr txBox="1"/>
          <p:nvPr/>
        </p:nvSpPr>
        <p:spPr>
          <a:xfrm>
            <a:off x="649224" y="1755648"/>
            <a:ext cx="914400" cy="914400"/>
          </a:xfrm>
          <a:prstGeom prst="rect">
            <a:avLst/>
          </a:prstGeom>
          <a:noFill/>
        </p:spPr>
        <p:txBody>
          <a:bodyPr wrap="none" lIns="0" tIns="0" rIns="0" bIns="0" numCol="1" spcCol="432000" rtlCol="0">
            <a:noAutofit/>
          </a:bodyPr>
          <a:lstStyle/>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9" name="Textplatzhalter 10">
            <a:extLst>
              <a:ext uri="{FF2B5EF4-FFF2-40B4-BE49-F238E27FC236}">
                <a16:creationId xmlns:a16="http://schemas.microsoft.com/office/drawing/2014/main" id="{BCC62CAA-3B9E-2261-AA3A-DC1CE7E9BA02}"/>
              </a:ext>
            </a:extLst>
          </p:cNvPr>
          <p:cNvSpPr>
            <a:spLocks noGrp="1"/>
          </p:cNvSpPr>
          <p:nvPr>
            <p:ph type="body" sz="quarter" idx="16"/>
          </p:nvPr>
        </p:nvSpPr>
        <p:spPr>
          <a:xfrm>
            <a:off x="658790" y="1234440"/>
            <a:ext cx="10909431" cy="5129784"/>
          </a:xfrm>
        </p:spPr>
        <p:txBody>
          <a:bodyPr/>
          <a:lstStyle/>
          <a:p>
            <a:pPr marL="0" indent="0">
              <a:buNone/>
            </a:pPr>
            <a:r>
              <a:rPr lang="de-DE" b="1" dirty="0">
                <a:latin typeface="Inter SemiBold" panose="02000503000000020004" pitchFamily="2" charset="0"/>
                <a:ea typeface="Inter SemiBold" panose="02000503000000020004" pitchFamily="2" charset="0"/>
                <a:cs typeface="Inter Semi Bold" panose="02000503000000020004" pitchFamily="2" charset="0"/>
              </a:rPr>
              <a:t>Core </a:t>
            </a:r>
            <a:r>
              <a:rPr lang="de-DE" b="1" dirty="0" err="1">
                <a:latin typeface="Inter SemiBold" panose="02000503000000020004" pitchFamily="2" charset="0"/>
                <a:ea typeface="Inter SemiBold" panose="02000503000000020004" pitchFamily="2" charset="0"/>
                <a:cs typeface="Inter Semi Bold" panose="02000503000000020004" pitchFamily="2" charset="0"/>
              </a:rPr>
              <a:t>Concepts</a:t>
            </a:r>
            <a:endParaRPr lang="de-DE" b="1" dirty="0">
              <a:latin typeface="Inter SemiBold" panose="02000503000000020004" pitchFamily="2" charset="0"/>
              <a:ea typeface="Inter SemiBold" panose="02000503000000020004" pitchFamily="2" charset="0"/>
              <a:cs typeface="Inter Semi Bold" panose="02000503000000020004" pitchFamily="2" charset="0"/>
            </a:endParaRPr>
          </a:p>
          <a:p>
            <a:r>
              <a:rPr lang="en-US" dirty="0"/>
              <a:t>Provide Foundational Models with data they didn’t see during training (augmentation)</a:t>
            </a:r>
          </a:p>
          <a:p>
            <a:endParaRPr lang="en-US" dirty="0"/>
          </a:p>
          <a:p>
            <a:pPr marL="0" indent="0">
              <a:buNone/>
            </a:pPr>
            <a:endParaRPr lang="en-US" dirty="0"/>
          </a:p>
        </p:txBody>
      </p:sp>
      <p:pic>
        <p:nvPicPr>
          <p:cNvPr id="13314" name="Picture 2" descr="Knowledge Base for Amazon Bedrock">
            <a:extLst>
              <a:ext uri="{FF2B5EF4-FFF2-40B4-BE49-F238E27FC236}">
                <a16:creationId xmlns:a16="http://schemas.microsoft.com/office/drawing/2014/main" id="{CF7E57F7-B4BA-F4A3-0CC6-6BF3ACC7FD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3721" y="2259963"/>
            <a:ext cx="4464558" cy="1169037"/>
          </a:xfrm>
          <a:prstGeom prst="rect">
            <a:avLst/>
          </a:prstGeom>
          <a:noFill/>
          <a:extLst>
            <a:ext uri="{909E8E84-426E-40DD-AFC4-6F175D3DCCD1}">
              <a14:hiddenFill xmlns:a14="http://schemas.microsoft.com/office/drawing/2010/main">
                <a:solidFill>
                  <a:srgbClr val="FFFFFF"/>
                </a:solidFill>
              </a14:hiddenFill>
            </a:ext>
          </a:extLst>
        </p:spPr>
      </p:pic>
      <p:pic>
        <p:nvPicPr>
          <p:cNvPr id="13316" name="Picture 4" descr="Knowledge Base for Amazon Bedrock">
            <a:extLst>
              <a:ext uri="{FF2B5EF4-FFF2-40B4-BE49-F238E27FC236}">
                <a16:creationId xmlns:a16="http://schemas.microsoft.com/office/drawing/2014/main" id="{289DC0A9-54A7-6405-1FED-B3EC804F7C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80179" y="3479053"/>
            <a:ext cx="3231642" cy="1569109"/>
          </a:xfrm>
          <a:prstGeom prst="rect">
            <a:avLst/>
          </a:prstGeom>
          <a:noFill/>
          <a:extLst>
            <a:ext uri="{909E8E84-426E-40DD-AFC4-6F175D3DCCD1}">
              <a14:hiddenFill xmlns:a14="http://schemas.microsoft.com/office/drawing/2010/main">
                <a:solidFill>
                  <a:srgbClr val="FFFFFF"/>
                </a:solidFill>
              </a14:hiddenFill>
            </a:ext>
          </a:extLst>
        </p:spPr>
      </p:pic>
      <p:pic>
        <p:nvPicPr>
          <p:cNvPr id="13318" name="Picture 6" descr="Knowledge Stores for Amazon Bedrock">
            <a:extLst>
              <a:ext uri="{FF2B5EF4-FFF2-40B4-BE49-F238E27FC236}">
                <a16:creationId xmlns:a16="http://schemas.microsoft.com/office/drawing/2014/main" id="{82615936-28F2-A228-6681-A7B585A5AA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06062" y="5098215"/>
            <a:ext cx="3579876" cy="1134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66591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Customized Implementation</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17</a:t>
            </a:fld>
            <a:endParaRPr lang="de-DE"/>
          </a:p>
        </p:txBody>
      </p:sp>
      <p:sp>
        <p:nvSpPr>
          <p:cNvPr id="16" name="Textfeld 15">
            <a:extLst>
              <a:ext uri="{FF2B5EF4-FFF2-40B4-BE49-F238E27FC236}">
                <a16:creationId xmlns:a16="http://schemas.microsoft.com/office/drawing/2014/main" id="{9160E317-69A1-A10F-2691-986882909056}"/>
              </a:ext>
            </a:extLst>
          </p:cNvPr>
          <p:cNvSpPr txBox="1"/>
          <p:nvPr/>
        </p:nvSpPr>
        <p:spPr>
          <a:xfrm>
            <a:off x="456429" y="6569964"/>
            <a:ext cx="914400" cy="914400"/>
          </a:xfrm>
          <a:prstGeom prst="rect">
            <a:avLst/>
          </a:prstGeom>
          <a:noFill/>
        </p:spPr>
        <p:txBody>
          <a:bodyPr wrap="none" lIns="0" tIns="0" rIns="0" bIns="0" numCol="1" spcCol="432000" rtlCol="0">
            <a:noAutofit/>
          </a:bodyPr>
          <a:lstStyle/>
          <a:p>
            <a:pPr algn="l">
              <a:lnSpc>
                <a:spcPct val="110000"/>
              </a:lnSpc>
            </a:pPr>
            <a:r>
              <a:rPr lang="en-US" sz="1100" dirty="0">
                <a:hlinkClick r:id="rId2"/>
              </a:rPr>
              <a:t>Preview – Connect Foundation Models to Your Company Data Sources with Agents for Amazon Bedrock | AWS News Blog</a:t>
            </a:r>
            <a:endParaRPr lang="de-DE" sz="11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7" name="Textfeld 16">
            <a:extLst>
              <a:ext uri="{FF2B5EF4-FFF2-40B4-BE49-F238E27FC236}">
                <a16:creationId xmlns:a16="http://schemas.microsoft.com/office/drawing/2014/main" id="{F1341481-A004-739C-3FB0-F780203ECC10}"/>
              </a:ext>
            </a:extLst>
          </p:cNvPr>
          <p:cNvSpPr txBox="1"/>
          <p:nvPr/>
        </p:nvSpPr>
        <p:spPr>
          <a:xfrm>
            <a:off x="649224" y="1755648"/>
            <a:ext cx="914400" cy="914400"/>
          </a:xfrm>
          <a:prstGeom prst="rect">
            <a:avLst/>
          </a:prstGeom>
          <a:noFill/>
        </p:spPr>
        <p:txBody>
          <a:bodyPr wrap="none" lIns="0" tIns="0" rIns="0" bIns="0" numCol="1" spcCol="432000" rtlCol="0">
            <a:noAutofit/>
          </a:bodyPr>
          <a:lstStyle/>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9" name="Textplatzhalter 10">
            <a:extLst>
              <a:ext uri="{FF2B5EF4-FFF2-40B4-BE49-F238E27FC236}">
                <a16:creationId xmlns:a16="http://schemas.microsoft.com/office/drawing/2014/main" id="{BCC62CAA-3B9E-2261-AA3A-DC1CE7E9BA02}"/>
              </a:ext>
            </a:extLst>
          </p:cNvPr>
          <p:cNvSpPr>
            <a:spLocks noGrp="1"/>
          </p:cNvSpPr>
          <p:nvPr>
            <p:ph type="body" sz="quarter" idx="16"/>
          </p:nvPr>
        </p:nvSpPr>
        <p:spPr>
          <a:xfrm>
            <a:off x="658790" y="1133856"/>
            <a:ext cx="10909431" cy="5436108"/>
          </a:xfrm>
        </p:spPr>
        <p:txBody>
          <a:bodyPr/>
          <a:lstStyle/>
          <a:p>
            <a:pPr>
              <a:buFontTx/>
              <a:buChar char="-"/>
            </a:pPr>
            <a:endParaRPr lang="en-US" dirty="0"/>
          </a:p>
          <a:p>
            <a:pPr marL="0" indent="0">
              <a:buNone/>
            </a:pPr>
            <a:endParaRPr lang="en-US" dirty="0"/>
          </a:p>
        </p:txBody>
      </p:sp>
      <p:sp>
        <p:nvSpPr>
          <p:cNvPr id="5" name="Textfeld 4">
            <a:extLst>
              <a:ext uri="{FF2B5EF4-FFF2-40B4-BE49-F238E27FC236}">
                <a16:creationId xmlns:a16="http://schemas.microsoft.com/office/drawing/2014/main" id="{DC324CED-01B4-C105-B566-04DBEABC3481}"/>
              </a:ext>
            </a:extLst>
          </p:cNvPr>
          <p:cNvSpPr txBox="1"/>
          <p:nvPr/>
        </p:nvSpPr>
        <p:spPr>
          <a:xfrm>
            <a:off x="1207008" y="4809744"/>
            <a:ext cx="914400" cy="914400"/>
          </a:xfrm>
          <a:prstGeom prst="rect">
            <a:avLst/>
          </a:prstGeom>
          <a:noFill/>
        </p:spPr>
        <p:txBody>
          <a:bodyPr wrap="none" lIns="0" tIns="0" rIns="0" bIns="0" numCol="1" spcCol="432000" rtlCol="0">
            <a:noAutofit/>
          </a:bodyPr>
          <a:lstStyle/>
          <a:p>
            <a:pPr algn="l">
              <a:lnSpc>
                <a:spcPct val="110000"/>
              </a:lnSpc>
            </a:pPr>
            <a:endParaRPr lang="de-DE" sz="1600" dirty="0" err="1">
              <a:solidFill>
                <a:schemeClr val="bg1"/>
              </a:solidFill>
              <a:latin typeface="Inter Light" panose="02000403000000020004" pitchFamily="2" charset="0"/>
              <a:ea typeface="Inter Light" panose="02000403000000020004" pitchFamily="2" charset="0"/>
              <a:cs typeface="Inter Light" panose="02000403000000020004" pitchFamily="2" charset="0"/>
            </a:endParaRPr>
          </a:p>
        </p:txBody>
      </p:sp>
      <p:pic>
        <p:nvPicPr>
          <p:cNvPr id="6" name="Grafik 5">
            <a:extLst>
              <a:ext uri="{FF2B5EF4-FFF2-40B4-BE49-F238E27FC236}">
                <a16:creationId xmlns:a16="http://schemas.microsoft.com/office/drawing/2014/main" id="{01EAF86E-DA7B-9845-C9A9-ACA8E95C3586}"/>
              </a:ext>
            </a:extLst>
          </p:cNvPr>
          <p:cNvPicPr>
            <a:picLocks noChangeAspect="1"/>
          </p:cNvPicPr>
          <p:nvPr/>
        </p:nvPicPr>
        <p:blipFill>
          <a:blip r:embed="rId3"/>
          <a:stretch>
            <a:fillRect/>
          </a:stretch>
        </p:blipFill>
        <p:spPr>
          <a:xfrm>
            <a:off x="758181" y="1330253"/>
            <a:ext cx="10628376" cy="4816801"/>
          </a:xfrm>
          <a:prstGeom prst="rect">
            <a:avLst/>
          </a:prstGeom>
        </p:spPr>
      </p:pic>
      <p:sp>
        <p:nvSpPr>
          <p:cNvPr id="9" name="Rechteck 8">
            <a:extLst>
              <a:ext uri="{FF2B5EF4-FFF2-40B4-BE49-F238E27FC236}">
                <a16:creationId xmlns:a16="http://schemas.microsoft.com/office/drawing/2014/main" id="{92809D0D-71E8-48C6-D107-2CE7FB95E085}"/>
              </a:ext>
            </a:extLst>
          </p:cNvPr>
          <p:cNvSpPr/>
          <p:nvPr/>
        </p:nvSpPr>
        <p:spPr bwMode="auto">
          <a:xfrm>
            <a:off x="9564623" y="1435608"/>
            <a:ext cx="1664209" cy="4453128"/>
          </a:xfrm>
          <a:prstGeom prst="rect">
            <a:avLst/>
          </a:prstGeom>
          <a:noFill/>
          <a:ln w="57150">
            <a:solidFill>
              <a:schemeClr val="accent1">
                <a:lumMod val="75000"/>
              </a:schemeClr>
            </a:solid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3" name="Rechteck 12">
            <a:extLst>
              <a:ext uri="{FF2B5EF4-FFF2-40B4-BE49-F238E27FC236}">
                <a16:creationId xmlns:a16="http://schemas.microsoft.com/office/drawing/2014/main" id="{780E930A-915D-F109-9EDB-3F07A578FA34}"/>
              </a:ext>
            </a:extLst>
          </p:cNvPr>
          <p:cNvSpPr/>
          <p:nvPr/>
        </p:nvSpPr>
        <p:spPr bwMode="auto">
          <a:xfrm>
            <a:off x="1965960" y="3813048"/>
            <a:ext cx="7440937" cy="1115568"/>
          </a:xfrm>
          <a:prstGeom prst="rect">
            <a:avLst/>
          </a:prstGeom>
          <a:noFill/>
          <a:ln w="57150">
            <a:solidFill>
              <a:schemeClr val="accent1">
                <a:lumMod val="75000"/>
              </a:schemeClr>
            </a:solid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4" name="Rechteck 13">
            <a:extLst>
              <a:ext uri="{FF2B5EF4-FFF2-40B4-BE49-F238E27FC236}">
                <a16:creationId xmlns:a16="http://schemas.microsoft.com/office/drawing/2014/main" id="{D3D004E3-A83F-3ACC-6DCA-8C0CF4522FD8}"/>
              </a:ext>
            </a:extLst>
          </p:cNvPr>
          <p:cNvSpPr/>
          <p:nvPr/>
        </p:nvSpPr>
        <p:spPr bwMode="auto">
          <a:xfrm>
            <a:off x="1965959" y="5038345"/>
            <a:ext cx="7440937" cy="1047186"/>
          </a:xfrm>
          <a:prstGeom prst="rect">
            <a:avLst/>
          </a:prstGeom>
          <a:noFill/>
          <a:ln w="57150">
            <a:solidFill>
              <a:schemeClr val="accent1">
                <a:lumMod val="75000"/>
              </a:schemeClr>
            </a:solid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5" name="Rechteck 14">
            <a:extLst>
              <a:ext uri="{FF2B5EF4-FFF2-40B4-BE49-F238E27FC236}">
                <a16:creationId xmlns:a16="http://schemas.microsoft.com/office/drawing/2014/main" id="{C89DE898-948B-AD76-7FFE-B5887236C706}"/>
              </a:ext>
            </a:extLst>
          </p:cNvPr>
          <p:cNvSpPr/>
          <p:nvPr/>
        </p:nvSpPr>
        <p:spPr bwMode="auto">
          <a:xfrm>
            <a:off x="805444" y="1627633"/>
            <a:ext cx="978852" cy="4380036"/>
          </a:xfrm>
          <a:prstGeom prst="rect">
            <a:avLst/>
          </a:prstGeom>
          <a:noFill/>
          <a:ln w="57150">
            <a:solidFill>
              <a:schemeClr val="accent1">
                <a:lumMod val="75000"/>
              </a:schemeClr>
            </a:solidFill>
            <a:miter lim="800000"/>
            <a:headEnd/>
            <a:tailEnd/>
          </a:ln>
        </p:spPr>
        <p:txBody>
          <a:bodyPr vert="horz" wrap="square" lIns="0" tIns="0" rIns="0" bIns="0" numCol="1" rtlCol="0" anchor="t" anchorCtr="0" compatLnSpc="1">
            <a:prstTxWarp prst="textNoShape">
              <a:avLst/>
            </a:prstTxWarp>
            <a:noAutofit/>
          </a:bodyPr>
          <a:lstStyle/>
          <a:p>
            <a:pPr marL="230400" indent="-230400" algn="l">
              <a:lnSpc>
                <a:spcPts val="1880"/>
              </a:lnSpc>
              <a:spcBef>
                <a:spcPts val="100"/>
              </a:spcBef>
              <a:spcAft>
                <a:spcPts val="1600"/>
              </a:spcAft>
              <a:buClr>
                <a:srgbClr val="EC6559"/>
              </a:buClr>
              <a:buFont typeface="Wingdings" pitchFamily="2" charset="2"/>
              <a:buChar char="§"/>
            </a:pPr>
            <a:endPar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2" name="Textfeld 11">
            <a:extLst>
              <a:ext uri="{FF2B5EF4-FFF2-40B4-BE49-F238E27FC236}">
                <a16:creationId xmlns:a16="http://schemas.microsoft.com/office/drawing/2014/main" id="{A3B36EF1-5434-C3F3-3181-F4B73490D5EF}"/>
              </a:ext>
            </a:extLst>
          </p:cNvPr>
          <p:cNvSpPr txBox="1"/>
          <p:nvPr/>
        </p:nvSpPr>
        <p:spPr>
          <a:xfrm>
            <a:off x="9836667" y="2743200"/>
            <a:ext cx="258309" cy="585216"/>
          </a:xfrm>
          <a:prstGeom prst="rect">
            <a:avLst/>
          </a:prstGeom>
          <a:noFill/>
        </p:spPr>
        <p:txBody>
          <a:bodyPr wrap="none" lIns="0" tIns="0" rIns="0" bIns="0" numCol="1" spcCol="432000" rtlCol="0">
            <a:noAutofit/>
          </a:bodyPr>
          <a:lstStyle/>
          <a:p>
            <a:pPr algn="l">
              <a:lnSpc>
                <a:spcPct val="110000"/>
              </a:lnSpc>
            </a:pPr>
            <a:r>
              <a:rPr lang="de-DE" sz="3600" b="1" dirty="0">
                <a:solidFill>
                  <a:schemeClr val="tx2">
                    <a:lumMod val="75000"/>
                  </a:schemeClr>
                </a:solidFill>
                <a:latin typeface="Inter Light" panose="02000403000000020004" pitchFamily="2" charset="0"/>
                <a:ea typeface="Inter Light" panose="02000403000000020004" pitchFamily="2" charset="0"/>
                <a:cs typeface="Inter Light" panose="02000403000000020004" pitchFamily="2" charset="0"/>
              </a:rPr>
              <a:t>4</a:t>
            </a:r>
          </a:p>
        </p:txBody>
      </p:sp>
      <p:sp>
        <p:nvSpPr>
          <p:cNvPr id="20" name="Textfeld 19">
            <a:extLst>
              <a:ext uri="{FF2B5EF4-FFF2-40B4-BE49-F238E27FC236}">
                <a16:creationId xmlns:a16="http://schemas.microsoft.com/office/drawing/2014/main" id="{835B1D82-C6A5-0A09-407C-4C51021088AF}"/>
              </a:ext>
            </a:extLst>
          </p:cNvPr>
          <p:cNvSpPr txBox="1"/>
          <p:nvPr/>
        </p:nvSpPr>
        <p:spPr>
          <a:xfrm>
            <a:off x="5837691" y="3879342"/>
            <a:ext cx="258309" cy="585216"/>
          </a:xfrm>
          <a:prstGeom prst="rect">
            <a:avLst/>
          </a:prstGeom>
          <a:noFill/>
        </p:spPr>
        <p:txBody>
          <a:bodyPr wrap="none" lIns="0" tIns="0" rIns="0" bIns="0" numCol="1" spcCol="432000" rtlCol="0">
            <a:noAutofit/>
          </a:bodyPr>
          <a:lstStyle/>
          <a:p>
            <a:pPr algn="l">
              <a:lnSpc>
                <a:spcPct val="110000"/>
              </a:lnSpc>
            </a:pPr>
            <a:r>
              <a:rPr lang="de-DE" sz="3600" b="1" dirty="0">
                <a:solidFill>
                  <a:schemeClr val="tx2">
                    <a:lumMod val="75000"/>
                  </a:schemeClr>
                </a:solidFill>
                <a:latin typeface="Inter Light" panose="02000403000000020004" pitchFamily="2" charset="0"/>
                <a:ea typeface="Inter Light" panose="02000403000000020004" pitchFamily="2" charset="0"/>
                <a:cs typeface="Inter Light" panose="02000403000000020004" pitchFamily="2" charset="0"/>
              </a:rPr>
              <a:t>2</a:t>
            </a:r>
          </a:p>
        </p:txBody>
      </p:sp>
      <p:sp>
        <p:nvSpPr>
          <p:cNvPr id="21" name="Textfeld 20">
            <a:extLst>
              <a:ext uri="{FF2B5EF4-FFF2-40B4-BE49-F238E27FC236}">
                <a16:creationId xmlns:a16="http://schemas.microsoft.com/office/drawing/2014/main" id="{A8DD4F40-4B04-2804-7B77-684F3CD0C5BF}"/>
              </a:ext>
            </a:extLst>
          </p:cNvPr>
          <p:cNvSpPr txBox="1"/>
          <p:nvPr/>
        </p:nvSpPr>
        <p:spPr>
          <a:xfrm>
            <a:off x="5841865" y="5324095"/>
            <a:ext cx="258309" cy="585216"/>
          </a:xfrm>
          <a:prstGeom prst="rect">
            <a:avLst/>
          </a:prstGeom>
          <a:noFill/>
        </p:spPr>
        <p:txBody>
          <a:bodyPr wrap="none" lIns="0" tIns="0" rIns="0" bIns="0" numCol="1" spcCol="432000" rtlCol="0">
            <a:noAutofit/>
          </a:bodyPr>
          <a:lstStyle/>
          <a:p>
            <a:pPr algn="l">
              <a:lnSpc>
                <a:spcPct val="110000"/>
              </a:lnSpc>
            </a:pPr>
            <a:r>
              <a:rPr lang="de-DE" sz="3600" b="1" dirty="0">
                <a:solidFill>
                  <a:schemeClr val="tx2">
                    <a:lumMod val="75000"/>
                  </a:schemeClr>
                </a:solidFill>
                <a:latin typeface="Inter Light" panose="02000403000000020004" pitchFamily="2" charset="0"/>
                <a:ea typeface="Inter Light" panose="02000403000000020004" pitchFamily="2" charset="0"/>
                <a:cs typeface="Inter Light" panose="02000403000000020004" pitchFamily="2" charset="0"/>
              </a:rPr>
              <a:t>3</a:t>
            </a:r>
          </a:p>
        </p:txBody>
      </p:sp>
      <p:sp>
        <p:nvSpPr>
          <p:cNvPr id="22" name="Textfeld 21">
            <a:extLst>
              <a:ext uri="{FF2B5EF4-FFF2-40B4-BE49-F238E27FC236}">
                <a16:creationId xmlns:a16="http://schemas.microsoft.com/office/drawing/2014/main" id="{2C64A160-A3C3-45C7-99D1-0A63B10CB78F}"/>
              </a:ext>
            </a:extLst>
          </p:cNvPr>
          <p:cNvSpPr txBox="1"/>
          <p:nvPr/>
        </p:nvSpPr>
        <p:spPr>
          <a:xfrm>
            <a:off x="1369679" y="3429000"/>
            <a:ext cx="258309" cy="585216"/>
          </a:xfrm>
          <a:prstGeom prst="rect">
            <a:avLst/>
          </a:prstGeom>
          <a:noFill/>
        </p:spPr>
        <p:txBody>
          <a:bodyPr wrap="none" lIns="0" tIns="0" rIns="0" bIns="0" numCol="1" spcCol="432000" rtlCol="0">
            <a:noAutofit/>
          </a:bodyPr>
          <a:lstStyle/>
          <a:p>
            <a:pPr algn="l">
              <a:lnSpc>
                <a:spcPct val="110000"/>
              </a:lnSpc>
            </a:pPr>
            <a:r>
              <a:rPr lang="de-DE" sz="3600" b="1" dirty="0">
                <a:solidFill>
                  <a:schemeClr val="tx2">
                    <a:lumMod val="75000"/>
                  </a:schemeClr>
                </a:solidFill>
                <a:latin typeface="Inter Light" panose="02000403000000020004" pitchFamily="2" charset="0"/>
                <a:ea typeface="Inter Light" panose="02000403000000020004" pitchFamily="2" charset="0"/>
                <a:cs typeface="Inter Light" panose="02000403000000020004" pitchFamily="2" charset="0"/>
              </a:rPr>
              <a:t>1</a:t>
            </a:r>
          </a:p>
        </p:txBody>
      </p:sp>
    </p:spTree>
    <p:extLst>
      <p:ext uri="{BB962C8B-B14F-4D97-AF65-F5344CB8AC3E}">
        <p14:creationId xmlns:p14="http://schemas.microsoft.com/office/powerpoint/2010/main" val="20790129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Implementation on AWS Bedrock – Full SaaS</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18</a:t>
            </a:fld>
            <a:endParaRPr lang="de-DE"/>
          </a:p>
        </p:txBody>
      </p:sp>
      <p:sp>
        <p:nvSpPr>
          <p:cNvPr id="16" name="Textfeld 15">
            <a:extLst>
              <a:ext uri="{FF2B5EF4-FFF2-40B4-BE49-F238E27FC236}">
                <a16:creationId xmlns:a16="http://schemas.microsoft.com/office/drawing/2014/main" id="{9160E317-69A1-A10F-2691-986882909056}"/>
              </a:ext>
            </a:extLst>
          </p:cNvPr>
          <p:cNvSpPr txBox="1"/>
          <p:nvPr/>
        </p:nvSpPr>
        <p:spPr>
          <a:xfrm>
            <a:off x="456429" y="6569964"/>
            <a:ext cx="914400" cy="914400"/>
          </a:xfrm>
          <a:prstGeom prst="rect">
            <a:avLst/>
          </a:prstGeom>
          <a:noFill/>
        </p:spPr>
        <p:txBody>
          <a:bodyPr wrap="none" lIns="0" tIns="0" rIns="0" bIns="0" numCol="1" spcCol="432000" rtlCol="0">
            <a:noAutofit/>
          </a:bodyPr>
          <a:lstStyle/>
          <a:p>
            <a:pPr algn="l">
              <a:lnSpc>
                <a:spcPct val="110000"/>
              </a:lnSpc>
            </a:pPr>
            <a:r>
              <a:rPr lang="en-US" sz="1100" dirty="0">
                <a:hlinkClick r:id="rId2"/>
              </a:rPr>
              <a:t>Preview – Connect Foundation Models to Your Company Data Sources with Agents for Amazon Bedrock | AWS News Blog</a:t>
            </a:r>
            <a:endParaRPr lang="de-DE" sz="11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7" name="Textfeld 16">
            <a:extLst>
              <a:ext uri="{FF2B5EF4-FFF2-40B4-BE49-F238E27FC236}">
                <a16:creationId xmlns:a16="http://schemas.microsoft.com/office/drawing/2014/main" id="{F1341481-A004-739C-3FB0-F780203ECC10}"/>
              </a:ext>
            </a:extLst>
          </p:cNvPr>
          <p:cNvSpPr txBox="1"/>
          <p:nvPr/>
        </p:nvSpPr>
        <p:spPr>
          <a:xfrm>
            <a:off x="649224" y="1755648"/>
            <a:ext cx="914400" cy="914400"/>
          </a:xfrm>
          <a:prstGeom prst="rect">
            <a:avLst/>
          </a:prstGeom>
          <a:noFill/>
        </p:spPr>
        <p:txBody>
          <a:bodyPr wrap="none" lIns="0" tIns="0" rIns="0" bIns="0" numCol="1" spcCol="432000" rtlCol="0">
            <a:noAutofit/>
          </a:bodyPr>
          <a:lstStyle/>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9" name="Textplatzhalter 10">
            <a:extLst>
              <a:ext uri="{FF2B5EF4-FFF2-40B4-BE49-F238E27FC236}">
                <a16:creationId xmlns:a16="http://schemas.microsoft.com/office/drawing/2014/main" id="{BCC62CAA-3B9E-2261-AA3A-DC1CE7E9BA02}"/>
              </a:ext>
            </a:extLst>
          </p:cNvPr>
          <p:cNvSpPr>
            <a:spLocks noGrp="1"/>
          </p:cNvSpPr>
          <p:nvPr>
            <p:ph type="body" sz="quarter" idx="16"/>
          </p:nvPr>
        </p:nvSpPr>
        <p:spPr>
          <a:xfrm>
            <a:off x="658790" y="1133856"/>
            <a:ext cx="10909431" cy="5436108"/>
          </a:xfrm>
        </p:spPr>
        <p:txBody>
          <a:bodyPr/>
          <a:lstStyle/>
          <a:p>
            <a:r>
              <a:rPr lang="en-US" dirty="0"/>
              <a:t>Provide Foundational Models with data they didn’t see during training (augmentation)</a:t>
            </a:r>
          </a:p>
          <a:p>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Pros:</a:t>
            </a:r>
          </a:p>
          <a:p>
            <a:pPr marL="0" indent="0">
              <a:buNone/>
            </a:pPr>
            <a:r>
              <a:rPr lang="en-US" dirty="0"/>
              <a:t>- Super easy to setup </a:t>
            </a:r>
          </a:p>
          <a:p>
            <a:pPr marL="0" indent="0">
              <a:buNone/>
            </a:pPr>
            <a:r>
              <a:rPr lang="en-US" dirty="0"/>
              <a:t>Cons: </a:t>
            </a:r>
          </a:p>
          <a:p>
            <a:pPr>
              <a:buFontTx/>
              <a:buChar char="-"/>
            </a:pPr>
            <a:r>
              <a:rPr lang="en-US" dirty="0"/>
              <a:t>Embedding is a black box and super slow (up to 48 h depending on the size of the file)</a:t>
            </a:r>
          </a:p>
          <a:p>
            <a:pPr>
              <a:buFontTx/>
              <a:buChar char="-"/>
            </a:pPr>
            <a:r>
              <a:rPr lang="en-US" dirty="0"/>
              <a:t>Expensive as open search used by default</a:t>
            </a:r>
          </a:p>
          <a:p>
            <a:pPr>
              <a:buFontTx/>
              <a:buChar char="-"/>
            </a:pPr>
            <a:endParaRPr lang="en-US" dirty="0"/>
          </a:p>
          <a:p>
            <a:pPr marL="0" indent="0">
              <a:buNone/>
            </a:pPr>
            <a:endParaRPr lang="en-US" dirty="0"/>
          </a:p>
        </p:txBody>
      </p:sp>
      <p:pic>
        <p:nvPicPr>
          <p:cNvPr id="4" name="Grafik 3">
            <a:extLst>
              <a:ext uri="{FF2B5EF4-FFF2-40B4-BE49-F238E27FC236}">
                <a16:creationId xmlns:a16="http://schemas.microsoft.com/office/drawing/2014/main" id="{6B99D326-F810-AE3E-22B3-71664CD2234E}"/>
              </a:ext>
            </a:extLst>
          </p:cNvPr>
          <p:cNvPicPr>
            <a:picLocks noChangeAspect="1"/>
          </p:cNvPicPr>
          <p:nvPr/>
        </p:nvPicPr>
        <p:blipFill>
          <a:blip r:embed="rId3"/>
          <a:stretch>
            <a:fillRect/>
          </a:stretch>
        </p:blipFill>
        <p:spPr>
          <a:xfrm>
            <a:off x="3238101" y="1755648"/>
            <a:ext cx="5715798" cy="2600688"/>
          </a:xfrm>
          <a:prstGeom prst="rect">
            <a:avLst/>
          </a:prstGeom>
        </p:spPr>
      </p:pic>
      <p:sp>
        <p:nvSpPr>
          <p:cNvPr id="5" name="Textfeld 4">
            <a:extLst>
              <a:ext uri="{FF2B5EF4-FFF2-40B4-BE49-F238E27FC236}">
                <a16:creationId xmlns:a16="http://schemas.microsoft.com/office/drawing/2014/main" id="{DC324CED-01B4-C105-B566-04DBEABC3481}"/>
              </a:ext>
            </a:extLst>
          </p:cNvPr>
          <p:cNvSpPr txBox="1"/>
          <p:nvPr/>
        </p:nvSpPr>
        <p:spPr>
          <a:xfrm>
            <a:off x="1207008" y="4809744"/>
            <a:ext cx="914400" cy="914400"/>
          </a:xfrm>
          <a:prstGeom prst="rect">
            <a:avLst/>
          </a:prstGeom>
          <a:noFill/>
        </p:spPr>
        <p:txBody>
          <a:bodyPr wrap="none" lIns="0" tIns="0" rIns="0" bIns="0" numCol="1" spcCol="432000" rtlCol="0">
            <a:noAutofit/>
          </a:bodyPr>
          <a:lstStyle/>
          <a:p>
            <a:pPr algn="l">
              <a:lnSpc>
                <a:spcPct val="110000"/>
              </a:lnSpc>
            </a:pPr>
            <a:endParaRPr lang="de-DE" sz="1600" dirty="0" err="1">
              <a:solidFill>
                <a:schemeClr val="bg1"/>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32323562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Hogwarts, Harry, Potter, Zauberschule">
            <a:extLst>
              <a:ext uri="{FF2B5EF4-FFF2-40B4-BE49-F238E27FC236}">
                <a16:creationId xmlns:a16="http://schemas.microsoft.com/office/drawing/2014/main" id="{DEB95CBE-6930-B87A-F626-3F5827080EF0}"/>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b="20775"/>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11" name="Textfeld 10">
            <a:extLst>
              <a:ext uri="{FF2B5EF4-FFF2-40B4-BE49-F238E27FC236}">
                <a16:creationId xmlns:a16="http://schemas.microsoft.com/office/drawing/2014/main" id="{51DFB099-5E1E-07B7-72B9-B6AF56566232}"/>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pic>
        <p:nvPicPr>
          <p:cNvPr id="4" name="Grafik 3">
            <a:extLst>
              <a:ext uri="{FF2B5EF4-FFF2-40B4-BE49-F238E27FC236}">
                <a16:creationId xmlns:a16="http://schemas.microsoft.com/office/drawing/2014/main" id="{4679D499-C764-D231-AB75-F19CC8369FE0}"/>
              </a:ext>
            </a:extLst>
          </p:cNvPr>
          <p:cNvPicPr>
            <a:picLocks noChangeAspect="1"/>
          </p:cNvPicPr>
          <p:nvPr/>
        </p:nvPicPr>
        <p:blipFill>
          <a:blip r:embed="rId3"/>
          <a:stretch>
            <a:fillRect/>
          </a:stretch>
        </p:blipFill>
        <p:spPr>
          <a:xfrm>
            <a:off x="2554813" y="3532349"/>
            <a:ext cx="6668431" cy="2476846"/>
          </a:xfrm>
          <a:prstGeom prst="rect">
            <a:avLst/>
          </a:prstGeom>
        </p:spPr>
      </p:pic>
      <p:pic>
        <p:nvPicPr>
          <p:cNvPr id="15362" name="Picture 2" descr="severus snape - expelliarmus - Severus Snape &amp; Lily Evans Photo ...">
            <a:extLst>
              <a:ext uri="{FF2B5EF4-FFF2-40B4-BE49-F238E27FC236}">
                <a16:creationId xmlns:a16="http://schemas.microsoft.com/office/drawing/2014/main" id="{097360F8-3746-D1CD-2A34-8CC118E59D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54813" y="1147791"/>
            <a:ext cx="6635492" cy="2075250"/>
          </a:xfrm>
          <a:prstGeom prst="rect">
            <a:avLst/>
          </a:prstGeom>
          <a:noFill/>
          <a:extLst>
            <a:ext uri="{909E8E84-426E-40DD-AFC4-6F175D3DCCD1}">
              <a14:hiddenFill xmlns:a14="http://schemas.microsoft.com/office/drawing/2010/main">
                <a:solidFill>
                  <a:srgbClr val="FFFFFF"/>
                </a:solidFill>
              </a14:hiddenFill>
            </a:ext>
          </a:extLst>
        </p:spPr>
      </p:pic>
      <p:sp>
        <p:nvSpPr>
          <p:cNvPr id="9" name="Titel 1">
            <a:extLst>
              <a:ext uri="{FF2B5EF4-FFF2-40B4-BE49-F238E27FC236}">
                <a16:creationId xmlns:a16="http://schemas.microsoft.com/office/drawing/2014/main" id="{5241BCEE-624B-7028-3179-9B4C4356B05F}"/>
              </a:ext>
            </a:extLst>
          </p:cNvPr>
          <p:cNvSpPr>
            <a:spLocks noGrp="1"/>
          </p:cNvSpPr>
          <p:nvPr>
            <p:ph type="title"/>
          </p:nvPr>
        </p:nvSpPr>
        <p:spPr>
          <a:xfrm>
            <a:off x="1414272" y="231041"/>
            <a:ext cx="9144000" cy="916750"/>
          </a:xfrm>
        </p:spPr>
        <p:txBody>
          <a:bodyPr vert="horz" lIns="91440" tIns="45720" rIns="91440" bIns="45720" rtlCol="0" anchor="b">
            <a:normAutofit/>
          </a:bodyPr>
          <a:lstStyle/>
          <a:p>
            <a:pPr algn="ctr">
              <a:lnSpc>
                <a:spcPct val="90000"/>
              </a:lnSpc>
            </a:pPr>
            <a:r>
              <a:rPr lang="en-US" sz="6000" dirty="0">
                <a:solidFill>
                  <a:srgbClr val="FFFFFF"/>
                </a:solidFill>
                <a:latin typeface="+mj-lt"/>
                <a:ea typeface="+mj-ea"/>
                <a:cs typeface="+mj-cs"/>
              </a:rPr>
              <a:t>Does it work?</a:t>
            </a:r>
          </a:p>
        </p:txBody>
      </p:sp>
    </p:spTree>
    <p:extLst>
      <p:ext uri="{BB962C8B-B14F-4D97-AF65-F5344CB8AC3E}">
        <p14:creationId xmlns:p14="http://schemas.microsoft.com/office/powerpoint/2010/main" val="259083956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What To Expect</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2</a:t>
            </a:fld>
            <a:endParaRPr lang="de-DE"/>
          </a:p>
        </p:txBody>
      </p:sp>
      <p:pic>
        <p:nvPicPr>
          <p:cNvPr id="11266" name="Picture 2" descr="Zug, Lokomotive, Hogwarts-Express">
            <a:extLst>
              <a:ext uri="{FF2B5EF4-FFF2-40B4-BE49-F238E27FC236}">
                <a16:creationId xmlns:a16="http://schemas.microsoft.com/office/drawing/2014/main" id="{00C287A0-4BAC-DDA1-ADD8-A41C93F108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8990" y="1005900"/>
            <a:ext cx="3333355" cy="5001768"/>
          </a:xfrm>
          <a:prstGeom prst="rect">
            <a:avLst/>
          </a:prstGeom>
          <a:noFill/>
          <a:extLst>
            <a:ext uri="{909E8E84-426E-40DD-AFC4-6F175D3DCCD1}">
              <a14:hiddenFill xmlns:a14="http://schemas.microsoft.com/office/drawing/2010/main">
                <a:solidFill>
                  <a:srgbClr val="FFFFFF"/>
                </a:solidFill>
              </a14:hiddenFill>
            </a:ext>
          </a:extLst>
        </p:spPr>
      </p:pic>
      <p:sp>
        <p:nvSpPr>
          <p:cNvPr id="18" name="Textfeld 17">
            <a:extLst>
              <a:ext uri="{FF2B5EF4-FFF2-40B4-BE49-F238E27FC236}">
                <a16:creationId xmlns:a16="http://schemas.microsoft.com/office/drawing/2014/main" id="{756B30D7-48D5-6CD0-83A0-095819FEFCB1}"/>
              </a:ext>
            </a:extLst>
          </p:cNvPr>
          <p:cNvSpPr txBox="1"/>
          <p:nvPr/>
        </p:nvSpPr>
        <p:spPr>
          <a:xfrm>
            <a:off x="1302274" y="6017397"/>
            <a:ext cx="6097554" cy="230832"/>
          </a:xfrm>
          <a:prstGeom prst="rect">
            <a:avLst/>
          </a:prstGeom>
          <a:noFill/>
        </p:spPr>
        <p:txBody>
          <a:bodyPr wrap="square">
            <a:spAutoFit/>
          </a:bodyPr>
          <a:lstStyle/>
          <a:p>
            <a:r>
              <a:rPr lang="de-DE" sz="900" dirty="0">
                <a:hlinkClick r:id="rId3"/>
              </a:rPr>
              <a:t>https://pixabay.com/de/photos/zug-lokomotive-hogwarts-express-8044059/</a:t>
            </a:r>
            <a:endParaRPr lang="de-DE" sz="900" dirty="0"/>
          </a:p>
        </p:txBody>
      </p:sp>
      <p:pic>
        <p:nvPicPr>
          <p:cNvPr id="11272" name="Picture 8" descr="undefined">
            <a:extLst>
              <a:ext uri="{FF2B5EF4-FFF2-40B4-BE49-F238E27FC236}">
                <a16:creationId xmlns:a16="http://schemas.microsoft.com/office/drawing/2014/main" id="{959F565E-B4B5-3DA7-291A-6BD699E70F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69501" y="1251554"/>
            <a:ext cx="3877949" cy="2322576"/>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8" descr="Confluence Logo, symbol, meaning, history, PNG, brand">
            <a:extLst>
              <a:ext uri="{FF2B5EF4-FFF2-40B4-BE49-F238E27FC236}">
                <a16:creationId xmlns:a16="http://schemas.microsoft.com/office/drawing/2014/main" id="{3C42EB56-0D72-894E-95E0-227C617C2D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27226" y="3944929"/>
            <a:ext cx="4762500" cy="2676525"/>
          </a:xfrm>
          <a:prstGeom prst="rect">
            <a:avLst/>
          </a:prstGeom>
          <a:noFill/>
          <a:extLst>
            <a:ext uri="{909E8E84-426E-40DD-AFC4-6F175D3DCCD1}">
              <a14:hiddenFill xmlns:a14="http://schemas.microsoft.com/office/drawing/2010/main">
                <a:solidFill>
                  <a:srgbClr val="FFFFFF"/>
                </a:solidFill>
              </a14:hiddenFill>
            </a:ext>
          </a:extLst>
        </p:spPr>
      </p:pic>
      <p:sp>
        <p:nvSpPr>
          <p:cNvPr id="26" name="Textfeld 25">
            <a:extLst>
              <a:ext uri="{FF2B5EF4-FFF2-40B4-BE49-F238E27FC236}">
                <a16:creationId xmlns:a16="http://schemas.microsoft.com/office/drawing/2014/main" id="{DEDE1066-941E-72F4-1B3B-EDBCF96C4288}"/>
              </a:ext>
            </a:extLst>
          </p:cNvPr>
          <p:cNvSpPr txBox="1"/>
          <p:nvPr/>
        </p:nvSpPr>
        <p:spPr>
          <a:xfrm>
            <a:off x="6569501" y="3571704"/>
            <a:ext cx="6097554" cy="230832"/>
          </a:xfrm>
          <a:prstGeom prst="rect">
            <a:avLst/>
          </a:prstGeom>
          <a:noFill/>
        </p:spPr>
        <p:txBody>
          <a:bodyPr wrap="square">
            <a:spAutoFit/>
          </a:bodyPr>
          <a:lstStyle/>
          <a:p>
            <a:r>
              <a:rPr lang="de-DE" sz="900" dirty="0">
                <a:hlinkClick r:id="rId6"/>
              </a:rPr>
              <a:t>upload.wikimedia.org/</a:t>
            </a:r>
            <a:r>
              <a:rPr lang="de-DE" sz="900" dirty="0" err="1">
                <a:hlinkClick r:id="rId6"/>
              </a:rPr>
              <a:t>wikipedia</a:t>
            </a:r>
            <a:r>
              <a:rPr lang="de-DE" sz="900" dirty="0">
                <a:hlinkClick r:id="rId6"/>
              </a:rPr>
              <a:t>/</a:t>
            </a:r>
            <a:r>
              <a:rPr lang="de-DE" sz="900" dirty="0" err="1">
                <a:hlinkClick r:id="rId6"/>
              </a:rPr>
              <a:t>commons</a:t>
            </a:r>
            <a:r>
              <a:rPr lang="de-DE" sz="900" dirty="0">
                <a:hlinkClick r:id="rId6"/>
              </a:rPr>
              <a:t>/9/93/</a:t>
            </a:r>
            <a:r>
              <a:rPr lang="de-DE" sz="900" dirty="0" err="1">
                <a:hlinkClick r:id="rId6"/>
              </a:rPr>
              <a:t>Amazon_Web_Services_Logo.svg</a:t>
            </a:r>
            <a:endParaRPr lang="de-DE" sz="900" dirty="0"/>
          </a:p>
        </p:txBody>
      </p:sp>
      <p:sp>
        <p:nvSpPr>
          <p:cNvPr id="28" name="Textfeld 27">
            <a:extLst>
              <a:ext uri="{FF2B5EF4-FFF2-40B4-BE49-F238E27FC236}">
                <a16:creationId xmlns:a16="http://schemas.microsoft.com/office/drawing/2014/main" id="{DB9547C5-6CF0-333F-4DFE-49A3DADD56D9}"/>
              </a:ext>
            </a:extLst>
          </p:cNvPr>
          <p:cNvSpPr txBox="1"/>
          <p:nvPr/>
        </p:nvSpPr>
        <p:spPr>
          <a:xfrm>
            <a:off x="6552047" y="6577234"/>
            <a:ext cx="6332220" cy="230832"/>
          </a:xfrm>
          <a:prstGeom prst="rect">
            <a:avLst/>
          </a:prstGeom>
          <a:noFill/>
        </p:spPr>
        <p:txBody>
          <a:bodyPr wrap="square">
            <a:spAutoFit/>
          </a:bodyPr>
          <a:lstStyle/>
          <a:p>
            <a:r>
              <a:rPr lang="en-US" sz="900" dirty="0">
                <a:solidFill>
                  <a:schemeClr val="bg1"/>
                </a:solidFill>
              </a:rPr>
              <a:t>https://commons.wikimedia.org/wiki/File:Atlassian_Confluence_2017_logo.svg</a:t>
            </a:r>
            <a:endParaRPr lang="de-DE" sz="900" dirty="0">
              <a:solidFill>
                <a:schemeClr val="bg1"/>
              </a:solidFill>
            </a:endParaRPr>
          </a:p>
        </p:txBody>
      </p:sp>
    </p:spTree>
    <p:extLst>
      <p:ext uri="{BB962C8B-B14F-4D97-AF65-F5344CB8AC3E}">
        <p14:creationId xmlns:p14="http://schemas.microsoft.com/office/powerpoint/2010/main" val="6271264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Hogwarts, Harry, Potter, Zauberschule">
            <a:extLst>
              <a:ext uri="{FF2B5EF4-FFF2-40B4-BE49-F238E27FC236}">
                <a16:creationId xmlns:a16="http://schemas.microsoft.com/office/drawing/2014/main" id="{DEB95CBE-6930-B87A-F626-3F5827080EF0}"/>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b="20775"/>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11" name="Textfeld 10">
            <a:extLst>
              <a:ext uri="{FF2B5EF4-FFF2-40B4-BE49-F238E27FC236}">
                <a16:creationId xmlns:a16="http://schemas.microsoft.com/office/drawing/2014/main" id="{51DFB099-5E1E-07B7-72B9-B6AF56566232}"/>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9" name="Titel 1">
            <a:extLst>
              <a:ext uri="{FF2B5EF4-FFF2-40B4-BE49-F238E27FC236}">
                <a16:creationId xmlns:a16="http://schemas.microsoft.com/office/drawing/2014/main" id="{5241BCEE-624B-7028-3179-9B4C4356B05F}"/>
              </a:ext>
            </a:extLst>
          </p:cNvPr>
          <p:cNvSpPr>
            <a:spLocks noGrp="1"/>
          </p:cNvSpPr>
          <p:nvPr>
            <p:ph type="title"/>
          </p:nvPr>
        </p:nvSpPr>
        <p:spPr>
          <a:xfrm>
            <a:off x="1414272" y="231041"/>
            <a:ext cx="9144000" cy="916750"/>
          </a:xfrm>
        </p:spPr>
        <p:txBody>
          <a:bodyPr vert="horz" lIns="91440" tIns="45720" rIns="91440" bIns="45720" rtlCol="0" anchor="b">
            <a:normAutofit/>
          </a:bodyPr>
          <a:lstStyle/>
          <a:p>
            <a:pPr algn="ctr">
              <a:lnSpc>
                <a:spcPct val="90000"/>
              </a:lnSpc>
            </a:pPr>
            <a:r>
              <a:rPr lang="en-US" sz="6000" dirty="0">
                <a:solidFill>
                  <a:srgbClr val="FFFFFF"/>
                </a:solidFill>
                <a:latin typeface="+mj-lt"/>
                <a:ea typeface="+mj-ea"/>
                <a:cs typeface="+mj-cs"/>
              </a:rPr>
              <a:t>Is It Fast?</a:t>
            </a:r>
          </a:p>
        </p:txBody>
      </p:sp>
      <p:pic>
        <p:nvPicPr>
          <p:cNvPr id="20482" name="Picture 2" descr="Bewitching Brews: 10 Most Useful Potions in Harry Potter |">
            <a:extLst>
              <a:ext uri="{FF2B5EF4-FFF2-40B4-BE49-F238E27FC236}">
                <a16:creationId xmlns:a16="http://schemas.microsoft.com/office/drawing/2014/main" id="{A2274998-EF66-996E-341A-EB4C3443CF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0151" y="1378831"/>
            <a:ext cx="6511698" cy="3479483"/>
          </a:xfrm>
          <a:prstGeom prst="rect">
            <a:avLst/>
          </a:prstGeom>
          <a:noFill/>
          <a:extLst>
            <a:ext uri="{909E8E84-426E-40DD-AFC4-6F175D3DCCD1}">
              <a14:hiddenFill xmlns:a14="http://schemas.microsoft.com/office/drawing/2010/main">
                <a:solidFill>
                  <a:srgbClr val="FFFFFF"/>
                </a:solidFill>
              </a14:hiddenFill>
            </a:ext>
          </a:extLst>
        </p:spPr>
      </p:pic>
      <p:sp>
        <p:nvSpPr>
          <p:cNvPr id="10" name="Textfeld 9">
            <a:extLst>
              <a:ext uri="{FF2B5EF4-FFF2-40B4-BE49-F238E27FC236}">
                <a16:creationId xmlns:a16="http://schemas.microsoft.com/office/drawing/2014/main" id="{FCE977A0-ABD3-82C2-F953-D34086840452}"/>
              </a:ext>
            </a:extLst>
          </p:cNvPr>
          <p:cNvSpPr txBox="1"/>
          <p:nvPr/>
        </p:nvSpPr>
        <p:spPr>
          <a:xfrm>
            <a:off x="2840151" y="4977122"/>
            <a:ext cx="6158484" cy="2215991"/>
          </a:xfrm>
          <a:prstGeom prst="rect">
            <a:avLst/>
          </a:prstGeom>
          <a:noFill/>
        </p:spPr>
        <p:txBody>
          <a:bodyPr wrap="square">
            <a:spAutoFit/>
          </a:bodyPr>
          <a:lstStyle/>
          <a:p>
            <a:r>
              <a:rPr lang="en-US" dirty="0">
                <a:solidFill>
                  <a:srgbClr val="FFFFFF"/>
                </a:solidFill>
                <a:latin typeface="+mj-lt"/>
                <a:ea typeface="+mj-ea"/>
                <a:cs typeface="+mj-cs"/>
              </a:rPr>
              <a:t>e</a:t>
            </a:r>
            <a:r>
              <a:rPr lang="en-US" sz="1800" dirty="0">
                <a:solidFill>
                  <a:srgbClr val="FFFFFF"/>
                </a:solidFill>
                <a:latin typeface="+mj-lt"/>
                <a:ea typeface="+mj-ea"/>
                <a:cs typeface="+mj-cs"/>
              </a:rPr>
              <a:t>mbedding takes longer than growing bones back </a:t>
            </a:r>
          </a:p>
          <a:p>
            <a:endParaRPr lang="en-US" dirty="0">
              <a:solidFill>
                <a:srgbClr val="FFFFFF"/>
              </a:solidFill>
              <a:latin typeface="+mj-lt"/>
              <a:ea typeface="+mj-ea"/>
              <a:cs typeface="+mj-cs"/>
            </a:endParaRPr>
          </a:p>
          <a:p>
            <a:r>
              <a:rPr lang="en-US" b="0" i="1" dirty="0">
                <a:solidFill>
                  <a:schemeClr val="bg1">
                    <a:lumMod val="20000"/>
                    <a:lumOff val="80000"/>
                  </a:schemeClr>
                </a:solidFill>
                <a:effectLst/>
                <a:latin typeface="rubik"/>
              </a:rPr>
              <a:t>“For regrowing entire bones, the process was notably slow and painful and could take over a full day”[1]</a:t>
            </a:r>
          </a:p>
          <a:p>
            <a:endParaRPr lang="en-US" sz="1800" i="1" dirty="0">
              <a:solidFill>
                <a:schemeClr val="bg1">
                  <a:lumMod val="20000"/>
                  <a:lumOff val="80000"/>
                </a:schemeClr>
              </a:solidFill>
              <a:latin typeface="rubik"/>
              <a:ea typeface="+mj-ea"/>
              <a:cs typeface="+mj-cs"/>
            </a:endParaRPr>
          </a:p>
          <a:p>
            <a:r>
              <a:rPr lang="en-US" sz="1000" i="1" dirty="0">
                <a:solidFill>
                  <a:schemeClr val="bg1">
                    <a:lumMod val="20000"/>
                    <a:lumOff val="80000"/>
                  </a:schemeClr>
                </a:solidFill>
                <a:latin typeface="+mj-lt"/>
                <a:ea typeface="+mj-ea"/>
                <a:cs typeface="+mj-cs"/>
              </a:rPr>
              <a:t>[1]: https://harrypotter.fandom.com/wiki/Skele-Gro</a:t>
            </a:r>
          </a:p>
          <a:p>
            <a:endParaRPr lang="en-US" dirty="0">
              <a:solidFill>
                <a:srgbClr val="FFFFFF"/>
              </a:solidFill>
              <a:latin typeface="+mj-lt"/>
              <a:ea typeface="+mj-ea"/>
              <a:cs typeface="+mj-cs"/>
            </a:endParaRPr>
          </a:p>
          <a:p>
            <a:endParaRPr lang="de-DE" dirty="0"/>
          </a:p>
        </p:txBody>
      </p:sp>
    </p:spTree>
    <p:extLst>
      <p:ext uri="{BB962C8B-B14F-4D97-AF65-F5344CB8AC3E}">
        <p14:creationId xmlns:p14="http://schemas.microsoft.com/office/powerpoint/2010/main" val="2483757930"/>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AWS RAG Semi Custom Setup</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21</a:t>
            </a:fld>
            <a:endParaRPr lang="de-DE"/>
          </a:p>
        </p:txBody>
      </p:sp>
      <p:pic>
        <p:nvPicPr>
          <p:cNvPr id="4" name="Grafik 3">
            <a:extLst>
              <a:ext uri="{FF2B5EF4-FFF2-40B4-BE49-F238E27FC236}">
                <a16:creationId xmlns:a16="http://schemas.microsoft.com/office/drawing/2014/main" id="{DBF81F21-ECA3-B8B1-017B-3C99049C6011}"/>
              </a:ext>
            </a:extLst>
          </p:cNvPr>
          <p:cNvPicPr>
            <a:picLocks noChangeAspect="1"/>
          </p:cNvPicPr>
          <p:nvPr/>
        </p:nvPicPr>
        <p:blipFill>
          <a:blip r:embed="rId2"/>
          <a:stretch>
            <a:fillRect/>
          </a:stretch>
        </p:blipFill>
        <p:spPr>
          <a:xfrm>
            <a:off x="2256889" y="1542787"/>
            <a:ext cx="7678222" cy="3772426"/>
          </a:xfrm>
          <a:prstGeom prst="rect">
            <a:avLst/>
          </a:prstGeom>
        </p:spPr>
      </p:pic>
    </p:spTree>
    <p:extLst>
      <p:ext uri="{BB962C8B-B14F-4D97-AF65-F5344CB8AC3E}">
        <p14:creationId xmlns:p14="http://schemas.microsoft.com/office/powerpoint/2010/main" val="3014367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AWS RAG Semi Custom Setup</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22</a:t>
            </a:fld>
            <a:endParaRPr lang="de-DE"/>
          </a:p>
        </p:txBody>
      </p:sp>
      <p:sp>
        <p:nvSpPr>
          <p:cNvPr id="6" name="Textfeld 5">
            <a:extLst>
              <a:ext uri="{FF2B5EF4-FFF2-40B4-BE49-F238E27FC236}">
                <a16:creationId xmlns:a16="http://schemas.microsoft.com/office/drawing/2014/main" id="{5180283B-93E2-31DB-9E26-73725CF2C322}"/>
              </a:ext>
            </a:extLst>
          </p:cNvPr>
          <p:cNvSpPr txBox="1"/>
          <p:nvPr/>
        </p:nvSpPr>
        <p:spPr>
          <a:xfrm>
            <a:off x="3550158" y="1406390"/>
            <a:ext cx="6094476" cy="584775"/>
          </a:xfrm>
          <a:prstGeom prst="rect">
            <a:avLst/>
          </a:prstGeom>
          <a:noFill/>
        </p:spPr>
        <p:txBody>
          <a:bodyPr wrap="square">
            <a:spAutoFit/>
          </a:bodyPr>
          <a:lstStyle/>
          <a:p>
            <a:r>
              <a:rPr lang="de-DE" sz="3200" dirty="0">
                <a:hlinkClick r:id="rId2"/>
              </a:rPr>
              <a:t>EAlf91/</a:t>
            </a:r>
            <a:r>
              <a:rPr lang="de-DE" sz="3200" dirty="0" err="1">
                <a:hlinkClick r:id="rId2"/>
              </a:rPr>
              <a:t>bedrock</a:t>
            </a:r>
            <a:r>
              <a:rPr lang="de-DE" sz="3200" dirty="0">
                <a:hlinkClick r:id="rId2"/>
              </a:rPr>
              <a:t> (github.com)</a:t>
            </a:r>
            <a:endParaRPr lang="de-DE" sz="3200" dirty="0"/>
          </a:p>
        </p:txBody>
      </p:sp>
      <p:sp>
        <p:nvSpPr>
          <p:cNvPr id="10" name="Textfeld 9">
            <a:extLst>
              <a:ext uri="{FF2B5EF4-FFF2-40B4-BE49-F238E27FC236}">
                <a16:creationId xmlns:a16="http://schemas.microsoft.com/office/drawing/2014/main" id="{AD5F605E-1DD2-8A61-D087-FBEAC84F18A4}"/>
              </a:ext>
            </a:extLst>
          </p:cNvPr>
          <p:cNvSpPr txBox="1"/>
          <p:nvPr/>
        </p:nvSpPr>
        <p:spPr>
          <a:xfrm>
            <a:off x="3245971" y="2351765"/>
            <a:ext cx="8004238" cy="3970318"/>
          </a:xfrm>
          <a:prstGeom prst="rect">
            <a:avLst/>
          </a:prstGeom>
          <a:noFill/>
        </p:spPr>
        <p:txBody>
          <a:bodyPr wrap="square">
            <a:spAutoFit/>
          </a:bodyPr>
          <a:lstStyle/>
          <a:p>
            <a:r>
              <a:rPr lang="de-DE" sz="1200" b="0" dirty="0" err="1">
                <a:solidFill>
                  <a:srgbClr val="4EC9B0"/>
                </a:solidFill>
                <a:effectLst/>
                <a:latin typeface="Consolas" panose="020B0609020204030204" pitchFamily="49" charset="0"/>
              </a:rPr>
              <a:t>module</a:t>
            </a:r>
            <a:r>
              <a:rPr lang="de-DE" sz="1200" b="0" dirty="0">
                <a:solidFill>
                  <a:srgbClr val="CCCCCC"/>
                </a:solidFill>
                <a:effectLst/>
                <a:latin typeface="Consolas" panose="020B0609020204030204" pitchFamily="49" charset="0"/>
              </a:rPr>
              <a:t> </a:t>
            </a:r>
            <a:r>
              <a:rPr lang="de-DE" sz="1200" b="0" dirty="0">
                <a:solidFill>
                  <a:srgbClr val="4FC1FF"/>
                </a:solidFill>
                <a:effectLst/>
                <a:latin typeface="Consolas" panose="020B0609020204030204" pitchFamily="49" charset="0"/>
              </a:rPr>
              <a:t>"</a:t>
            </a:r>
            <a:r>
              <a:rPr lang="de-DE" sz="1200" b="0" dirty="0" err="1">
                <a:solidFill>
                  <a:srgbClr val="4FC1FF"/>
                </a:solidFill>
                <a:effectLst/>
                <a:latin typeface="Consolas" panose="020B0609020204030204" pitchFamily="49" charset="0"/>
              </a:rPr>
              <a:t>vpc</a:t>
            </a:r>
            <a:r>
              <a:rPr lang="de-DE" sz="1200" b="0" dirty="0">
                <a:solidFill>
                  <a:srgbClr val="4FC1FF"/>
                </a:solidFill>
                <a:effectLst/>
                <a:latin typeface="Consolas" panose="020B0609020204030204" pitchFamily="49" charset="0"/>
              </a:rPr>
              <a:t>"</a:t>
            </a:r>
            <a:r>
              <a:rPr lang="de-DE" sz="1200" b="0" dirty="0">
                <a:solidFill>
                  <a:srgbClr val="CCCCCC"/>
                </a:solidFill>
                <a:effectLst/>
                <a:latin typeface="Consolas" panose="020B0609020204030204" pitchFamily="49" charset="0"/>
              </a:rPr>
              <a:t> {</a:t>
            </a:r>
          </a:p>
          <a:p>
            <a:r>
              <a:rPr lang="de-DE" sz="1200" b="0" dirty="0">
                <a:solidFill>
                  <a:srgbClr val="CCCCCC"/>
                </a:solidFill>
                <a:effectLst/>
                <a:latin typeface="Consolas" panose="020B0609020204030204" pitchFamily="49" charset="0"/>
              </a:rPr>
              <a:t>  </a:t>
            </a:r>
            <a:r>
              <a:rPr lang="de-DE" sz="1200" b="0" dirty="0">
                <a:solidFill>
                  <a:srgbClr val="9CDCFE"/>
                </a:solidFill>
                <a:effectLst/>
                <a:latin typeface="Consolas" panose="020B0609020204030204" pitchFamily="49" charset="0"/>
              </a:rPr>
              <a:t>source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a:solidFill>
                  <a:srgbClr val="CE9178"/>
                </a:solidFill>
                <a:effectLst/>
                <a:latin typeface="Consolas" panose="020B0609020204030204" pitchFamily="49" charset="0"/>
              </a:rPr>
              <a:t>"../</a:t>
            </a:r>
            <a:r>
              <a:rPr lang="de-DE" sz="1200" b="0" dirty="0" err="1">
                <a:solidFill>
                  <a:srgbClr val="CE9178"/>
                </a:solidFill>
                <a:effectLst/>
                <a:latin typeface="Consolas" panose="020B0609020204030204" pitchFamily="49" charset="0"/>
              </a:rPr>
              <a:t>modules</a:t>
            </a:r>
            <a:r>
              <a:rPr lang="de-DE" sz="1200" b="0" dirty="0">
                <a:solidFill>
                  <a:srgbClr val="CE9178"/>
                </a:solidFill>
                <a:effectLst/>
                <a:latin typeface="Consolas" panose="020B0609020204030204" pitchFamily="49" charset="0"/>
              </a:rPr>
              <a:t>/</a:t>
            </a:r>
            <a:r>
              <a:rPr lang="de-DE" sz="1200" b="0" dirty="0" err="1">
                <a:solidFill>
                  <a:srgbClr val="CE9178"/>
                </a:solidFill>
                <a:effectLst/>
                <a:latin typeface="Consolas" panose="020B0609020204030204" pitchFamily="49" charset="0"/>
              </a:rPr>
              <a:t>vpc</a:t>
            </a:r>
            <a:r>
              <a:rPr lang="de-DE" sz="1200" b="0" dirty="0">
                <a:solidFill>
                  <a:srgbClr val="CE9178"/>
                </a:solidFill>
                <a:effectLst/>
                <a:latin typeface="Consolas" panose="020B0609020204030204" pitchFamily="49" charset="0"/>
              </a:rPr>
              <a:t>"</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a:t>
            </a:r>
          </a:p>
          <a:p>
            <a:br>
              <a:rPr lang="de-DE" sz="1200" b="0" dirty="0">
                <a:solidFill>
                  <a:srgbClr val="CCCCCC"/>
                </a:solidFill>
                <a:effectLst/>
                <a:latin typeface="Consolas" panose="020B0609020204030204" pitchFamily="49" charset="0"/>
              </a:rPr>
            </a:br>
            <a:r>
              <a:rPr lang="de-DE" sz="1200" b="0" dirty="0" err="1">
                <a:solidFill>
                  <a:srgbClr val="4EC9B0"/>
                </a:solidFill>
                <a:effectLst/>
                <a:latin typeface="Consolas" panose="020B0609020204030204" pitchFamily="49" charset="0"/>
              </a:rPr>
              <a:t>module</a:t>
            </a:r>
            <a:r>
              <a:rPr lang="de-DE" sz="1200" b="0" dirty="0">
                <a:solidFill>
                  <a:srgbClr val="CCCCCC"/>
                </a:solidFill>
                <a:effectLst/>
                <a:latin typeface="Consolas" panose="020B0609020204030204" pitchFamily="49" charset="0"/>
              </a:rPr>
              <a:t> </a:t>
            </a:r>
            <a:r>
              <a:rPr lang="de-DE" sz="1200" b="0" dirty="0">
                <a:solidFill>
                  <a:srgbClr val="4FC1FF"/>
                </a:solidFill>
                <a:effectLst/>
                <a:latin typeface="Consolas" panose="020B0609020204030204" pitchFamily="49" charset="0"/>
              </a:rPr>
              <a:t>"</a:t>
            </a:r>
            <a:r>
              <a:rPr lang="de-DE" sz="1200" b="0" dirty="0" err="1">
                <a:solidFill>
                  <a:srgbClr val="4FC1FF"/>
                </a:solidFill>
                <a:effectLst/>
                <a:latin typeface="Consolas" panose="020B0609020204030204" pitchFamily="49" charset="0"/>
              </a:rPr>
              <a:t>rds</a:t>
            </a:r>
            <a:r>
              <a:rPr lang="de-DE" sz="1200" b="0" dirty="0">
                <a:solidFill>
                  <a:srgbClr val="4FC1FF"/>
                </a:solidFill>
                <a:effectLst/>
                <a:latin typeface="Consolas" panose="020B0609020204030204" pitchFamily="49" charset="0"/>
              </a:rPr>
              <a:t>"</a:t>
            </a:r>
            <a:r>
              <a:rPr lang="de-DE" sz="1200" b="0" dirty="0">
                <a:solidFill>
                  <a:srgbClr val="CCCCCC"/>
                </a:solidFill>
                <a:effectLst/>
                <a:latin typeface="Consolas" panose="020B0609020204030204" pitchFamily="49" charset="0"/>
              </a:rPr>
              <a:t> {</a:t>
            </a:r>
          </a:p>
          <a:p>
            <a:r>
              <a:rPr lang="de-DE" sz="1200" b="0" dirty="0">
                <a:solidFill>
                  <a:srgbClr val="CCCCCC"/>
                </a:solidFill>
                <a:effectLst/>
                <a:latin typeface="Consolas" panose="020B0609020204030204" pitchFamily="49" charset="0"/>
              </a:rPr>
              <a:t>  </a:t>
            </a:r>
            <a:r>
              <a:rPr lang="de-DE" sz="1200" b="0" dirty="0">
                <a:solidFill>
                  <a:srgbClr val="9CDCFE"/>
                </a:solidFill>
                <a:effectLst/>
                <a:latin typeface="Consolas" panose="020B0609020204030204" pitchFamily="49" charset="0"/>
              </a:rPr>
              <a:t>source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a:solidFill>
                  <a:srgbClr val="CE9178"/>
                </a:solidFill>
                <a:effectLst/>
                <a:latin typeface="Consolas" panose="020B0609020204030204" pitchFamily="49" charset="0"/>
              </a:rPr>
              <a:t>"../</a:t>
            </a:r>
            <a:r>
              <a:rPr lang="de-DE" sz="1200" b="0" dirty="0" err="1">
                <a:solidFill>
                  <a:srgbClr val="CE9178"/>
                </a:solidFill>
                <a:effectLst/>
                <a:latin typeface="Consolas" panose="020B0609020204030204" pitchFamily="49" charset="0"/>
              </a:rPr>
              <a:t>modules</a:t>
            </a:r>
            <a:r>
              <a:rPr lang="de-DE" sz="1200" b="0" dirty="0">
                <a:solidFill>
                  <a:srgbClr val="CE9178"/>
                </a:solidFill>
                <a:effectLst/>
                <a:latin typeface="Consolas" panose="020B0609020204030204" pitchFamily="49" charset="0"/>
              </a:rPr>
              <a:t>/</a:t>
            </a:r>
            <a:r>
              <a:rPr lang="de-DE" sz="1200" b="0" dirty="0" err="1">
                <a:solidFill>
                  <a:srgbClr val="CE9178"/>
                </a:solidFill>
                <a:effectLst/>
                <a:latin typeface="Consolas" panose="020B0609020204030204" pitchFamily="49" charset="0"/>
              </a:rPr>
              <a:t>rds</a:t>
            </a:r>
            <a:r>
              <a:rPr lang="de-DE" sz="1200" b="0" dirty="0">
                <a:solidFill>
                  <a:srgbClr val="CE9178"/>
                </a:solidFill>
                <a:effectLst/>
                <a:latin typeface="Consolas" panose="020B0609020204030204" pitchFamily="49" charset="0"/>
              </a:rPr>
              <a:t>"</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private_subnet_ids</a:t>
            </a:r>
            <a:r>
              <a:rPr lang="de-DE" sz="1200" b="0" dirty="0">
                <a:solidFill>
                  <a:srgbClr val="9CDCFE"/>
                </a:solidFill>
                <a:effectLst/>
                <a:latin typeface="Consolas" panose="020B0609020204030204" pitchFamily="49" charset="0"/>
              </a:rPr>
              <a:t>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module</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vpc</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private_subnets_ids</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public_subnet_id</a:t>
            </a:r>
            <a:r>
              <a:rPr lang="de-DE" sz="1200" b="0" dirty="0">
                <a:solidFill>
                  <a:srgbClr val="9CDCFE"/>
                </a:solidFill>
                <a:effectLst/>
                <a:latin typeface="Consolas" panose="020B0609020204030204" pitchFamily="49" charset="0"/>
              </a:rPr>
              <a:t>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module</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vpc</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public_subnet_id</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vpc_id</a:t>
            </a:r>
            <a:r>
              <a:rPr lang="de-DE" sz="1200" b="0" dirty="0">
                <a:solidFill>
                  <a:srgbClr val="9CDCFE"/>
                </a:solidFill>
                <a:effectLst/>
                <a:latin typeface="Consolas" panose="020B0609020204030204" pitchFamily="49" charset="0"/>
              </a:rPr>
              <a:t>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module</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vpc</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vpc_id</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a:t>
            </a:r>
          </a:p>
          <a:p>
            <a:br>
              <a:rPr lang="de-DE" sz="1200" b="0" dirty="0">
                <a:solidFill>
                  <a:srgbClr val="CCCCCC"/>
                </a:solidFill>
                <a:effectLst/>
                <a:latin typeface="Consolas" panose="020B0609020204030204" pitchFamily="49" charset="0"/>
              </a:rPr>
            </a:br>
            <a:r>
              <a:rPr lang="de-DE" sz="1200" b="0" dirty="0" err="1">
                <a:solidFill>
                  <a:srgbClr val="4EC9B0"/>
                </a:solidFill>
                <a:effectLst/>
                <a:latin typeface="Consolas" panose="020B0609020204030204" pitchFamily="49" charset="0"/>
              </a:rPr>
              <a:t>module</a:t>
            </a:r>
            <a:r>
              <a:rPr lang="de-DE" sz="1200" b="0" dirty="0">
                <a:solidFill>
                  <a:srgbClr val="CCCCCC"/>
                </a:solidFill>
                <a:effectLst/>
                <a:latin typeface="Consolas" panose="020B0609020204030204" pitchFamily="49" charset="0"/>
              </a:rPr>
              <a:t> </a:t>
            </a:r>
            <a:r>
              <a:rPr lang="de-DE" sz="1200" b="0" dirty="0">
                <a:solidFill>
                  <a:srgbClr val="4FC1FF"/>
                </a:solidFill>
                <a:effectLst/>
                <a:latin typeface="Consolas" panose="020B0609020204030204" pitchFamily="49" charset="0"/>
              </a:rPr>
              <a:t>"</a:t>
            </a:r>
            <a:r>
              <a:rPr lang="de-DE" sz="1200" b="0" dirty="0" err="1">
                <a:solidFill>
                  <a:srgbClr val="4FC1FF"/>
                </a:solidFill>
                <a:effectLst/>
                <a:latin typeface="Consolas" panose="020B0609020204030204" pitchFamily="49" charset="0"/>
              </a:rPr>
              <a:t>bedrock</a:t>
            </a:r>
            <a:r>
              <a:rPr lang="de-DE" sz="1200" b="0" dirty="0">
                <a:solidFill>
                  <a:srgbClr val="4FC1FF"/>
                </a:solidFill>
                <a:effectLst/>
                <a:latin typeface="Consolas" panose="020B0609020204030204" pitchFamily="49" charset="0"/>
              </a:rPr>
              <a:t>"</a:t>
            </a:r>
            <a:r>
              <a:rPr lang="de-DE" sz="1200" b="0" dirty="0">
                <a:solidFill>
                  <a:srgbClr val="CCCCCC"/>
                </a:solidFill>
                <a:effectLst/>
                <a:latin typeface="Consolas" panose="020B0609020204030204" pitchFamily="49" charset="0"/>
              </a:rPr>
              <a:t> {</a:t>
            </a:r>
          </a:p>
          <a:p>
            <a:r>
              <a:rPr lang="de-DE" sz="1200" b="0" dirty="0">
                <a:solidFill>
                  <a:srgbClr val="CCCCCC"/>
                </a:solidFill>
                <a:effectLst/>
                <a:latin typeface="Consolas" panose="020B0609020204030204" pitchFamily="49" charset="0"/>
              </a:rPr>
              <a:t>  </a:t>
            </a:r>
            <a:r>
              <a:rPr lang="de-DE" sz="1200" b="0" dirty="0">
                <a:solidFill>
                  <a:srgbClr val="9CDCFE"/>
                </a:solidFill>
                <a:effectLst/>
                <a:latin typeface="Consolas" panose="020B0609020204030204" pitchFamily="49" charset="0"/>
              </a:rPr>
              <a:t>source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a:solidFill>
                  <a:srgbClr val="CE9178"/>
                </a:solidFill>
                <a:effectLst/>
                <a:latin typeface="Consolas" panose="020B0609020204030204" pitchFamily="49" charset="0"/>
              </a:rPr>
              <a:t>"../</a:t>
            </a:r>
            <a:r>
              <a:rPr lang="de-DE" sz="1200" b="0" dirty="0" err="1">
                <a:solidFill>
                  <a:srgbClr val="CE9178"/>
                </a:solidFill>
                <a:effectLst/>
                <a:latin typeface="Consolas" panose="020B0609020204030204" pitchFamily="49" charset="0"/>
              </a:rPr>
              <a:t>modules</a:t>
            </a:r>
            <a:r>
              <a:rPr lang="de-DE" sz="1200" b="0" dirty="0">
                <a:solidFill>
                  <a:srgbClr val="CE9178"/>
                </a:solidFill>
                <a:effectLst/>
                <a:latin typeface="Consolas" panose="020B0609020204030204" pitchFamily="49" charset="0"/>
              </a:rPr>
              <a:t>/</a:t>
            </a:r>
            <a:r>
              <a:rPr lang="de-DE" sz="1200" b="0" dirty="0" err="1">
                <a:solidFill>
                  <a:srgbClr val="CE9178"/>
                </a:solidFill>
                <a:effectLst/>
                <a:latin typeface="Consolas" panose="020B0609020204030204" pitchFamily="49" charset="0"/>
              </a:rPr>
              <a:t>bedrock</a:t>
            </a:r>
            <a:r>
              <a:rPr lang="de-DE" sz="1200" b="0" dirty="0">
                <a:solidFill>
                  <a:srgbClr val="CE9178"/>
                </a:solidFill>
                <a:effectLst/>
                <a:latin typeface="Consolas" panose="020B0609020204030204" pitchFamily="49" charset="0"/>
              </a:rPr>
              <a:t>"</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rds_cluster_arn</a:t>
            </a:r>
            <a:r>
              <a:rPr lang="de-DE" sz="1200" b="0" dirty="0">
                <a:solidFill>
                  <a:srgbClr val="9CDCFE"/>
                </a:solidFill>
                <a:effectLst/>
                <a:latin typeface="Consolas" panose="020B0609020204030204" pitchFamily="49" charset="0"/>
              </a:rPr>
              <a:t>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module</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rds</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cluster_arn</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rds_password_secret_arn</a:t>
            </a:r>
            <a:r>
              <a:rPr lang="de-DE" sz="1200" b="0" dirty="0">
                <a:solidFill>
                  <a:srgbClr val="9CDCFE"/>
                </a:solidFill>
                <a:effectLst/>
                <a:latin typeface="Consolas" panose="020B0609020204030204" pitchFamily="49" charset="0"/>
              </a:rPr>
              <a:t>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module</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rds</a:t>
            </a:r>
            <a:r>
              <a:rPr lang="de-DE" sz="1200" b="0" dirty="0" err="1">
                <a:solidFill>
                  <a:srgbClr val="D4D4D4"/>
                </a:solidFill>
                <a:effectLst/>
                <a:latin typeface="Consolas" panose="020B0609020204030204" pitchFamily="49" charset="0"/>
              </a:rPr>
              <a:t>.</a:t>
            </a:r>
            <a:r>
              <a:rPr lang="de-DE" sz="1200" b="0" dirty="0" err="1">
                <a:solidFill>
                  <a:srgbClr val="9CDCFE"/>
                </a:solidFill>
                <a:effectLst/>
                <a:latin typeface="Consolas" panose="020B0609020204030204" pitchFamily="49" charset="0"/>
              </a:rPr>
              <a:t>master_user_secret_arn</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table_name</a:t>
            </a:r>
            <a:r>
              <a:rPr lang="de-DE" sz="1200" b="0" dirty="0">
                <a:solidFill>
                  <a:srgbClr val="9CDCFE"/>
                </a:solidFill>
                <a:effectLst/>
                <a:latin typeface="Consolas" panose="020B0609020204030204" pitchFamily="49" charset="0"/>
              </a:rPr>
              <a:t>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a:solidFill>
                  <a:srgbClr val="CE9178"/>
                </a:solidFill>
                <a:effectLst/>
                <a:latin typeface="Consolas" panose="020B0609020204030204" pitchFamily="49" charset="0"/>
              </a:rPr>
              <a:t>"</a:t>
            </a:r>
            <a:r>
              <a:rPr lang="de-DE" sz="1200" b="0" dirty="0" err="1">
                <a:solidFill>
                  <a:srgbClr val="CE9178"/>
                </a:solidFill>
                <a:effectLst/>
                <a:latin typeface="Consolas" panose="020B0609020204030204" pitchFamily="49" charset="0"/>
              </a:rPr>
              <a:t>bedrock_integration.bedrock_kb</a:t>
            </a:r>
            <a:r>
              <a:rPr lang="de-DE" sz="1200" b="0" dirty="0">
                <a:solidFill>
                  <a:srgbClr val="CE9178"/>
                </a:solidFill>
                <a:effectLst/>
                <a:latin typeface="Consolas" panose="020B0609020204030204" pitchFamily="49" charset="0"/>
              </a:rPr>
              <a:t>"</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  </a:t>
            </a:r>
            <a:r>
              <a:rPr lang="de-DE" sz="1200" b="0" dirty="0" err="1">
                <a:solidFill>
                  <a:srgbClr val="9CDCFE"/>
                </a:solidFill>
                <a:effectLst/>
                <a:latin typeface="Consolas" panose="020B0609020204030204" pitchFamily="49" charset="0"/>
              </a:rPr>
              <a:t>dimensions</a:t>
            </a:r>
            <a:r>
              <a:rPr lang="de-DE" sz="1200" b="0" dirty="0">
                <a:solidFill>
                  <a:srgbClr val="9CDCFE"/>
                </a:solidFill>
                <a:effectLst/>
                <a:latin typeface="Consolas" panose="020B0609020204030204" pitchFamily="49" charset="0"/>
              </a:rPr>
              <a:t>              </a:t>
            </a:r>
            <a:r>
              <a:rPr lang="de-DE" sz="1200" b="0" dirty="0">
                <a:solidFill>
                  <a:srgbClr val="D4D4D4"/>
                </a:solidFill>
                <a:effectLst/>
                <a:latin typeface="Consolas" panose="020B0609020204030204" pitchFamily="49" charset="0"/>
              </a:rPr>
              <a:t>=</a:t>
            </a:r>
            <a:r>
              <a:rPr lang="de-DE" sz="1200" b="0" dirty="0">
                <a:solidFill>
                  <a:srgbClr val="9CDCFE"/>
                </a:solidFill>
                <a:effectLst/>
                <a:latin typeface="Consolas" panose="020B0609020204030204" pitchFamily="49" charset="0"/>
              </a:rPr>
              <a:t> </a:t>
            </a:r>
            <a:r>
              <a:rPr lang="de-DE" sz="1200" b="0" dirty="0">
                <a:solidFill>
                  <a:srgbClr val="B5CEA8"/>
                </a:solidFill>
                <a:effectLst/>
                <a:latin typeface="Consolas" panose="020B0609020204030204" pitchFamily="49" charset="0"/>
              </a:rPr>
              <a:t>1024</a:t>
            </a:r>
            <a:endParaRPr lang="de-DE" sz="1200" b="0" dirty="0">
              <a:solidFill>
                <a:srgbClr val="CCCCCC"/>
              </a:solidFill>
              <a:effectLst/>
              <a:latin typeface="Consolas" panose="020B0609020204030204" pitchFamily="49" charset="0"/>
            </a:endParaRPr>
          </a:p>
          <a:p>
            <a:r>
              <a:rPr lang="de-DE" sz="1200" b="0" dirty="0">
                <a:solidFill>
                  <a:srgbClr val="CCCCCC"/>
                </a:solidFill>
                <a:effectLst/>
                <a:latin typeface="Consolas" panose="020B0609020204030204" pitchFamily="49" charset="0"/>
              </a:rPr>
              <a:t>}</a:t>
            </a:r>
          </a:p>
          <a:p>
            <a:br>
              <a:rPr lang="de-DE" b="0" dirty="0">
                <a:solidFill>
                  <a:srgbClr val="CCCCCC"/>
                </a:solidFill>
                <a:effectLst/>
                <a:latin typeface="Consolas" panose="020B0609020204030204" pitchFamily="49" charset="0"/>
              </a:rPr>
            </a:br>
            <a:endParaRPr lang="de-DE"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28554054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Hogwarts, Harry, Potter, Zauberschule">
            <a:extLst>
              <a:ext uri="{FF2B5EF4-FFF2-40B4-BE49-F238E27FC236}">
                <a16:creationId xmlns:a16="http://schemas.microsoft.com/office/drawing/2014/main" id="{DEB95CBE-6930-B87A-F626-3F5827080EF0}"/>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b="20775"/>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139A5D44-9C97-9E60-2623-AEB92A2E41C2}"/>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lnSpc>
                <a:spcPct val="90000"/>
              </a:lnSpc>
            </a:pPr>
            <a:r>
              <a:rPr lang="en-US" sz="6000" dirty="0">
                <a:solidFill>
                  <a:srgbClr val="FFFFFF"/>
                </a:solidFill>
                <a:latin typeface="+mj-lt"/>
                <a:ea typeface="+mj-ea"/>
                <a:cs typeface="+mj-cs"/>
              </a:rPr>
              <a:t>Goal 1: Reduce Costs</a:t>
            </a:r>
          </a:p>
        </p:txBody>
      </p:sp>
      <p:sp>
        <p:nvSpPr>
          <p:cNvPr id="11" name="Textfeld 10">
            <a:extLst>
              <a:ext uri="{FF2B5EF4-FFF2-40B4-BE49-F238E27FC236}">
                <a16:creationId xmlns:a16="http://schemas.microsoft.com/office/drawing/2014/main" id="{51DFB099-5E1E-07B7-72B9-B6AF56566232}"/>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pic>
        <p:nvPicPr>
          <p:cNvPr id="18434" name="Picture 2" descr="Wizarding currency | Harry Potter Wiki | FANDOM powered by Wikia">
            <a:extLst>
              <a:ext uri="{FF2B5EF4-FFF2-40B4-BE49-F238E27FC236}">
                <a16:creationId xmlns:a16="http://schemas.microsoft.com/office/drawing/2014/main" id="{44CD2DC8-C5D7-DBEC-6A61-02656E41C6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59348" y="5070524"/>
            <a:ext cx="3532632" cy="1787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0263858"/>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Using RDS instead of OpenSearch</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24</a:t>
            </a:fld>
            <a:endParaRPr lang="de-DE"/>
          </a:p>
        </p:txBody>
      </p:sp>
      <p:sp>
        <p:nvSpPr>
          <p:cNvPr id="7" name="Textfeld 6">
            <a:extLst>
              <a:ext uri="{FF2B5EF4-FFF2-40B4-BE49-F238E27FC236}">
                <a16:creationId xmlns:a16="http://schemas.microsoft.com/office/drawing/2014/main" id="{4BB0490B-C0DD-35D4-DC3F-2583D0864DC1}"/>
              </a:ext>
            </a:extLst>
          </p:cNvPr>
          <p:cNvSpPr txBox="1"/>
          <p:nvPr/>
        </p:nvSpPr>
        <p:spPr>
          <a:xfrm>
            <a:off x="2291334" y="922611"/>
            <a:ext cx="8882634" cy="5509200"/>
          </a:xfrm>
          <a:prstGeom prst="rect">
            <a:avLst/>
          </a:prstGeom>
          <a:noFill/>
        </p:spPr>
        <p:txBody>
          <a:bodyPr wrap="square">
            <a:spAutoFit/>
          </a:bodyPr>
          <a:lstStyle/>
          <a:p>
            <a:r>
              <a:rPr lang="de-DE" sz="1100" b="0" dirty="0" err="1">
                <a:solidFill>
                  <a:srgbClr val="4EC9B0"/>
                </a:solidFill>
                <a:effectLst/>
                <a:latin typeface="Consolas" panose="020B0609020204030204" pitchFamily="49" charset="0"/>
              </a:rPr>
              <a:t>resource</a:t>
            </a:r>
            <a:r>
              <a:rPr lang="de-DE" sz="1100" b="0" dirty="0">
                <a:solidFill>
                  <a:srgbClr val="CCCCCC"/>
                </a:solidFill>
                <a:effectLst/>
                <a:latin typeface="Consolas" panose="020B0609020204030204" pitchFamily="49" charset="0"/>
              </a:rPr>
              <a:t> </a:t>
            </a:r>
            <a:r>
              <a:rPr lang="de-DE" sz="1100" b="0" dirty="0">
                <a:solidFill>
                  <a:srgbClr val="4FC1FF"/>
                </a:solidFill>
                <a:effectLst/>
                <a:latin typeface="Consolas" panose="020B0609020204030204" pitchFamily="49" charset="0"/>
              </a:rPr>
              <a:t>"</a:t>
            </a:r>
            <a:r>
              <a:rPr lang="de-DE" sz="1100" b="0" dirty="0" err="1">
                <a:solidFill>
                  <a:srgbClr val="4FC1FF"/>
                </a:solidFill>
                <a:effectLst/>
                <a:latin typeface="Consolas" panose="020B0609020204030204" pitchFamily="49" charset="0"/>
              </a:rPr>
              <a:t>awscc_bedrock_knowledge_base</a:t>
            </a:r>
            <a:r>
              <a:rPr lang="de-DE" sz="1100" b="0" dirty="0">
                <a:solidFill>
                  <a:srgbClr val="4FC1FF"/>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a:solidFill>
                  <a:srgbClr val="4FC1FF"/>
                </a:solidFill>
                <a:effectLst/>
                <a:latin typeface="Consolas" panose="020B0609020204030204" pitchFamily="49" charset="0"/>
              </a:rPr>
              <a:t>"</a:t>
            </a:r>
            <a:r>
              <a:rPr lang="de-DE" sz="1100" b="0" dirty="0" err="1">
                <a:solidFill>
                  <a:srgbClr val="4FC1FF"/>
                </a:solidFill>
                <a:effectLst/>
                <a:latin typeface="Consolas" panose="020B0609020204030204" pitchFamily="49" charset="0"/>
              </a:rPr>
              <a:t>bedrock</a:t>
            </a:r>
            <a:r>
              <a:rPr lang="de-DE" sz="1100" b="0" dirty="0">
                <a:solidFill>
                  <a:srgbClr val="4FC1FF"/>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name</a:t>
            </a:r>
            <a:r>
              <a:rPr lang="de-DE" sz="1100" b="0" dirty="0">
                <a:solidFill>
                  <a:srgbClr val="9CDCFE"/>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9CDCFE"/>
                </a:solidFill>
                <a:effectLst/>
                <a:latin typeface="Consolas" panose="020B0609020204030204" pitchFamily="49" charset="0"/>
              </a:rPr>
              <a:t> </a:t>
            </a:r>
            <a:r>
              <a:rPr lang="de-DE" sz="1100" b="0" dirty="0">
                <a:solidFill>
                  <a:srgbClr val="CE9178"/>
                </a:solidFill>
                <a:effectLst/>
                <a:latin typeface="Consolas" panose="020B0609020204030204" pitchFamily="49" charset="0"/>
              </a:rPr>
              <a:t>"</a:t>
            </a:r>
            <a:r>
              <a:rPr lang="de-DE" sz="1100" b="0" dirty="0" err="1">
                <a:solidFill>
                  <a:srgbClr val="CE9178"/>
                </a:solidFill>
                <a:effectLst/>
                <a:latin typeface="Consolas" panose="020B0609020204030204" pitchFamily="49" charset="0"/>
              </a:rPr>
              <a:t>bedrock</a:t>
            </a:r>
            <a:r>
              <a:rPr lang="de-DE" sz="1100" b="0" dirty="0">
                <a:solidFill>
                  <a:srgbClr val="CE9178"/>
                </a:solidFill>
                <a:effectLst/>
                <a:latin typeface="Consolas" panose="020B0609020204030204" pitchFamily="49" charset="0"/>
              </a:rPr>
              <a:t>-</a:t>
            </a:r>
            <a:r>
              <a:rPr lang="de-DE" sz="1100" b="0" dirty="0" err="1">
                <a:solidFill>
                  <a:srgbClr val="CE9178"/>
                </a:solidFill>
                <a:effectLst/>
                <a:latin typeface="Consolas" panose="020B0609020204030204" pitchFamily="49" charset="0"/>
              </a:rPr>
              <a:t>knowledge</a:t>
            </a:r>
            <a:r>
              <a:rPr lang="de-DE" sz="1100" b="0" dirty="0">
                <a:solidFill>
                  <a:srgbClr val="CE9178"/>
                </a:solidFill>
                <a:effectLst/>
                <a:latin typeface="Consolas" panose="020B0609020204030204" pitchFamily="49" charset="0"/>
              </a:rPr>
              <a:t>-base"</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description</a:t>
            </a:r>
            <a:r>
              <a:rPr lang="de-DE" sz="1100" b="0" dirty="0">
                <a:solidFill>
                  <a:srgbClr val="9CDCFE"/>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9CDCFE"/>
                </a:solidFill>
                <a:effectLst/>
                <a:latin typeface="Consolas" panose="020B0609020204030204" pitchFamily="49" charset="0"/>
              </a:rPr>
              <a:t> </a:t>
            </a:r>
            <a:r>
              <a:rPr lang="de-DE" sz="1100" b="0" dirty="0">
                <a:solidFill>
                  <a:srgbClr val="CE9178"/>
                </a:solidFill>
                <a:effectLst/>
                <a:latin typeface="Consolas" panose="020B0609020204030204" pitchFamily="49" charset="0"/>
              </a:rPr>
              <a:t>"</a:t>
            </a:r>
            <a:r>
              <a:rPr lang="de-DE" sz="1100" b="0" dirty="0" err="1">
                <a:solidFill>
                  <a:srgbClr val="CE9178"/>
                </a:solidFill>
                <a:effectLst/>
                <a:latin typeface="Consolas" panose="020B0609020204030204" pitchFamily="49" charset="0"/>
              </a:rPr>
              <a:t>Bedrock</a:t>
            </a:r>
            <a:r>
              <a:rPr lang="de-DE" sz="1100" b="0" dirty="0">
                <a:solidFill>
                  <a:srgbClr val="CE9178"/>
                </a:solidFill>
                <a:effectLst/>
                <a:latin typeface="Consolas" panose="020B0609020204030204" pitchFamily="49" charset="0"/>
              </a:rPr>
              <a:t> Knowledge </a:t>
            </a:r>
            <a:r>
              <a:rPr lang="de-DE" sz="1100" b="0" dirty="0" err="1">
                <a:solidFill>
                  <a:srgbClr val="CE9178"/>
                </a:solidFill>
                <a:effectLst/>
                <a:latin typeface="Consolas" panose="020B0609020204030204" pitchFamily="49" charset="0"/>
              </a:rPr>
              <a:t>base</a:t>
            </a:r>
            <a:r>
              <a:rPr lang="de-DE" sz="1100" b="0" dirty="0">
                <a:solidFill>
                  <a:srgbClr val="CE9178"/>
                </a:solidFill>
                <a:effectLst/>
                <a:latin typeface="Consolas" panose="020B0609020204030204" pitchFamily="49" charset="0"/>
              </a:rPr>
              <a:t>"</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role_arn</a:t>
            </a:r>
            <a:r>
              <a:rPr lang="de-DE" sz="1100" b="0" dirty="0">
                <a:solidFill>
                  <a:srgbClr val="9CDCFE"/>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9CDCFE"/>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aws_iam_role</a:t>
            </a:r>
            <a:r>
              <a:rPr lang="de-DE" sz="1100" b="0" dirty="0" err="1">
                <a:solidFill>
                  <a:srgbClr val="D4D4D4"/>
                </a:solidFill>
                <a:effectLst/>
                <a:latin typeface="Consolas" panose="020B0609020204030204" pitchFamily="49" charset="0"/>
              </a:rPr>
              <a:t>.</a:t>
            </a:r>
            <a:r>
              <a:rPr lang="de-DE" sz="1100" b="0" dirty="0" err="1">
                <a:solidFill>
                  <a:srgbClr val="9CDCFE"/>
                </a:solidFill>
                <a:effectLst/>
                <a:latin typeface="Consolas" panose="020B0609020204030204" pitchFamily="49" charset="0"/>
              </a:rPr>
              <a:t>bedrock</a:t>
            </a:r>
            <a:r>
              <a:rPr lang="de-DE" sz="1100" b="0" dirty="0" err="1">
                <a:solidFill>
                  <a:srgbClr val="D4D4D4"/>
                </a:solidFill>
                <a:effectLst/>
                <a:latin typeface="Consolas" panose="020B0609020204030204" pitchFamily="49" charset="0"/>
              </a:rPr>
              <a:t>.</a:t>
            </a:r>
            <a:r>
              <a:rPr lang="de-DE" sz="1100" b="0" dirty="0" err="1">
                <a:solidFill>
                  <a:srgbClr val="9CDCFE"/>
                </a:solidFill>
                <a:effectLst/>
                <a:latin typeface="Consolas" panose="020B0609020204030204" pitchFamily="49" charset="0"/>
              </a:rPr>
              <a:t>arn</a:t>
            </a:r>
            <a:endParaRPr lang="de-DE" sz="1100" b="0" dirty="0">
              <a:solidFill>
                <a:srgbClr val="CCCCCC"/>
              </a:solidFill>
              <a:effectLst/>
              <a:latin typeface="Consolas" panose="020B0609020204030204" pitchFamily="49" charset="0"/>
            </a:endParaRPr>
          </a:p>
          <a:p>
            <a:br>
              <a:rPr lang="de-DE" sz="1100" b="0" dirty="0">
                <a:solidFill>
                  <a:srgbClr val="CCCCCC"/>
                </a:solidFill>
                <a:effectLst/>
                <a:latin typeface="Consolas" panose="020B0609020204030204" pitchFamily="49" charset="0"/>
              </a:rPr>
            </a:br>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storage_configuration</a:t>
            </a:r>
            <a:r>
              <a:rPr lang="de-DE" sz="1100" b="0" dirty="0">
                <a:solidFill>
                  <a:srgbClr val="9CDCFE"/>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9CDCFE"/>
                </a:solidFill>
                <a:effectLst/>
                <a:latin typeface="Consolas" panose="020B0609020204030204" pitchFamily="49" charset="0"/>
              </a:rPr>
              <a:t> </a:t>
            </a:r>
            <a:r>
              <a:rPr lang="de-DE" sz="1100" b="0" dirty="0">
                <a:solidFill>
                  <a:srgbClr val="CCCCCC"/>
                </a:solidFill>
                <a:effectLst/>
                <a:latin typeface="Consolas" panose="020B0609020204030204" pitchFamily="49" charset="0"/>
              </a:rPr>
              <a:t>{</a:t>
            </a:r>
          </a:p>
          <a:p>
            <a:r>
              <a:rPr lang="de-DE" sz="1100" b="0" dirty="0">
                <a:solidFill>
                  <a:srgbClr val="CCCCCC"/>
                </a:solidFill>
                <a:effectLst/>
                <a:latin typeface="Consolas" panose="020B0609020204030204" pitchFamily="49" charset="0"/>
              </a:rPr>
              <a:t>    </a:t>
            </a:r>
            <a:r>
              <a:rPr lang="de-DE" sz="1100" b="0" dirty="0">
                <a:solidFill>
                  <a:srgbClr val="9CDCFE"/>
                </a:solidFill>
                <a:effectLst/>
                <a:latin typeface="Consolas" panose="020B0609020204030204" pitchFamily="49" charset="0"/>
              </a:rPr>
              <a:t>type</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a:solidFill>
                  <a:srgbClr val="CE9178"/>
                </a:solidFill>
                <a:effectLst/>
                <a:latin typeface="Consolas" panose="020B0609020204030204" pitchFamily="49" charset="0"/>
              </a:rPr>
              <a:t>"RDS"</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rds_configuration</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credentials_secret_arn</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var</a:t>
            </a:r>
            <a:r>
              <a:rPr lang="de-DE" sz="1100" b="0" dirty="0" err="1">
                <a:solidFill>
                  <a:srgbClr val="CCCCCC"/>
                </a:solidFill>
                <a:effectLst/>
                <a:latin typeface="Consolas" panose="020B0609020204030204" pitchFamily="49" charset="0"/>
              </a:rPr>
              <a:t>.</a:t>
            </a:r>
            <a:r>
              <a:rPr lang="de-DE" sz="1100" b="0" dirty="0" err="1">
                <a:solidFill>
                  <a:srgbClr val="9CDCFE"/>
                </a:solidFill>
                <a:effectLst/>
                <a:latin typeface="Consolas" panose="020B0609020204030204" pitchFamily="49" charset="0"/>
              </a:rPr>
              <a:t>rds_password_secret_arn</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database_name</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a:solidFill>
                  <a:srgbClr val="CE9178"/>
                </a:solidFill>
                <a:effectLst/>
                <a:latin typeface="Consolas" panose="020B0609020204030204" pitchFamily="49" charset="0"/>
              </a:rPr>
              <a:t>"</a:t>
            </a:r>
            <a:r>
              <a:rPr lang="de-DE" sz="1100" b="0" dirty="0" err="1">
                <a:solidFill>
                  <a:srgbClr val="CE9178"/>
                </a:solidFill>
                <a:effectLst/>
                <a:latin typeface="Consolas" panose="020B0609020204030204" pitchFamily="49" charset="0"/>
              </a:rPr>
              <a:t>postgres</a:t>
            </a:r>
            <a:r>
              <a:rPr lang="de-DE" sz="1100" b="0" dirty="0">
                <a:solidFill>
                  <a:srgbClr val="CE9178"/>
                </a:solidFill>
                <a:effectLst/>
                <a:latin typeface="Consolas" panose="020B0609020204030204" pitchFamily="49" charset="0"/>
              </a:rPr>
              <a:t>"</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field_mapping</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metadata_field</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a:solidFill>
                  <a:srgbClr val="CE9178"/>
                </a:solidFill>
                <a:effectLst/>
                <a:latin typeface="Consolas" panose="020B0609020204030204" pitchFamily="49" charset="0"/>
              </a:rPr>
              <a:t>"</a:t>
            </a:r>
            <a:r>
              <a:rPr lang="de-DE" sz="1100" b="0" dirty="0" err="1">
                <a:solidFill>
                  <a:srgbClr val="CE9178"/>
                </a:solidFill>
                <a:effectLst/>
                <a:latin typeface="Consolas" panose="020B0609020204030204" pitchFamily="49" charset="0"/>
              </a:rPr>
              <a:t>metadata</a:t>
            </a:r>
            <a:r>
              <a:rPr lang="de-DE" sz="1100" b="0" dirty="0">
                <a:solidFill>
                  <a:srgbClr val="CE9178"/>
                </a:solidFill>
                <a:effectLst/>
                <a:latin typeface="Consolas" panose="020B0609020204030204" pitchFamily="49" charset="0"/>
              </a:rPr>
              <a:t>"</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primary_key_field</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a:solidFill>
                  <a:srgbClr val="CE9178"/>
                </a:solidFill>
                <a:effectLst/>
                <a:latin typeface="Consolas" panose="020B0609020204030204" pitchFamily="49" charset="0"/>
              </a:rPr>
              <a:t>"</a:t>
            </a:r>
            <a:r>
              <a:rPr lang="de-DE" sz="1100" b="0" dirty="0" err="1">
                <a:solidFill>
                  <a:srgbClr val="CE9178"/>
                </a:solidFill>
                <a:effectLst/>
                <a:latin typeface="Consolas" panose="020B0609020204030204" pitchFamily="49" charset="0"/>
              </a:rPr>
              <a:t>id</a:t>
            </a:r>
            <a:r>
              <a:rPr lang="de-DE" sz="1100" b="0" dirty="0">
                <a:solidFill>
                  <a:srgbClr val="CE9178"/>
                </a:solidFill>
                <a:effectLst/>
                <a:latin typeface="Consolas" panose="020B0609020204030204" pitchFamily="49" charset="0"/>
              </a:rPr>
              <a:t>"</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text_field</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a:solidFill>
                  <a:srgbClr val="CE9178"/>
                </a:solidFill>
                <a:effectLst/>
                <a:latin typeface="Consolas" panose="020B0609020204030204" pitchFamily="49" charset="0"/>
              </a:rPr>
              <a:t>"</a:t>
            </a:r>
            <a:r>
              <a:rPr lang="de-DE" sz="1100" b="0" dirty="0" err="1">
                <a:solidFill>
                  <a:srgbClr val="CE9178"/>
                </a:solidFill>
                <a:effectLst/>
                <a:latin typeface="Consolas" panose="020B0609020204030204" pitchFamily="49" charset="0"/>
              </a:rPr>
              <a:t>chunks</a:t>
            </a:r>
            <a:r>
              <a:rPr lang="de-DE" sz="1100" b="0" dirty="0">
                <a:solidFill>
                  <a:srgbClr val="CE9178"/>
                </a:solidFill>
                <a:effectLst/>
                <a:latin typeface="Consolas" panose="020B0609020204030204" pitchFamily="49" charset="0"/>
              </a:rPr>
              <a:t>"</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vector_field</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a:solidFill>
                  <a:srgbClr val="CE9178"/>
                </a:solidFill>
                <a:effectLst/>
                <a:latin typeface="Consolas" panose="020B0609020204030204" pitchFamily="49" charset="0"/>
              </a:rPr>
              <a:t>"</a:t>
            </a:r>
            <a:r>
              <a:rPr lang="de-DE" sz="1100" b="0" dirty="0" err="1">
                <a:solidFill>
                  <a:srgbClr val="CE9178"/>
                </a:solidFill>
                <a:effectLst/>
                <a:latin typeface="Consolas" panose="020B0609020204030204" pitchFamily="49" charset="0"/>
              </a:rPr>
              <a:t>embedding</a:t>
            </a:r>
            <a:r>
              <a:rPr lang="de-DE" sz="1100" b="0" dirty="0">
                <a:solidFill>
                  <a:srgbClr val="CE9178"/>
                </a:solidFill>
                <a:effectLst/>
                <a:latin typeface="Consolas" panose="020B0609020204030204" pitchFamily="49" charset="0"/>
              </a:rPr>
              <a:t>"</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table_name</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var</a:t>
            </a:r>
            <a:r>
              <a:rPr lang="de-DE" sz="1100" b="0" dirty="0" err="1">
                <a:solidFill>
                  <a:srgbClr val="CCCCCC"/>
                </a:solidFill>
                <a:effectLst/>
                <a:latin typeface="Consolas" panose="020B0609020204030204" pitchFamily="49" charset="0"/>
              </a:rPr>
              <a:t>.</a:t>
            </a:r>
            <a:r>
              <a:rPr lang="de-DE" sz="1100" b="0" dirty="0" err="1">
                <a:solidFill>
                  <a:srgbClr val="9CDCFE"/>
                </a:solidFill>
                <a:effectLst/>
                <a:latin typeface="Consolas" panose="020B0609020204030204" pitchFamily="49" charset="0"/>
              </a:rPr>
              <a:t>table_name</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resource_arn</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var</a:t>
            </a:r>
            <a:r>
              <a:rPr lang="de-DE" sz="1100" b="0" dirty="0" err="1">
                <a:solidFill>
                  <a:srgbClr val="CCCCCC"/>
                </a:solidFill>
                <a:effectLst/>
                <a:latin typeface="Consolas" panose="020B0609020204030204" pitchFamily="49" charset="0"/>
              </a:rPr>
              <a:t>.</a:t>
            </a:r>
            <a:r>
              <a:rPr lang="de-DE" sz="1100" b="0" dirty="0" err="1">
                <a:solidFill>
                  <a:srgbClr val="9CDCFE"/>
                </a:solidFill>
                <a:effectLst/>
                <a:latin typeface="Consolas" panose="020B0609020204030204" pitchFamily="49" charset="0"/>
              </a:rPr>
              <a:t>rds_cluster_arn</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knowledge_base_configuration</a:t>
            </a:r>
            <a:r>
              <a:rPr lang="de-DE" sz="1100" b="0" dirty="0">
                <a:solidFill>
                  <a:srgbClr val="9CDCFE"/>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9CDCFE"/>
                </a:solidFill>
                <a:effectLst/>
                <a:latin typeface="Consolas" panose="020B0609020204030204" pitchFamily="49" charset="0"/>
              </a:rPr>
              <a:t> </a:t>
            </a:r>
            <a:r>
              <a:rPr lang="de-DE" sz="1100" b="0" dirty="0">
                <a:solidFill>
                  <a:srgbClr val="CCCCCC"/>
                </a:solidFill>
                <a:effectLst/>
                <a:latin typeface="Consolas" panose="020B0609020204030204" pitchFamily="49" charset="0"/>
              </a:rPr>
              <a:t>{</a:t>
            </a:r>
          </a:p>
          <a:p>
            <a:r>
              <a:rPr lang="de-DE" sz="1100" b="0" dirty="0">
                <a:solidFill>
                  <a:srgbClr val="CCCCCC"/>
                </a:solidFill>
                <a:effectLst/>
                <a:latin typeface="Consolas" panose="020B0609020204030204" pitchFamily="49" charset="0"/>
              </a:rPr>
              <a:t>    </a:t>
            </a:r>
            <a:r>
              <a:rPr lang="de-DE" sz="1100" b="0" dirty="0">
                <a:solidFill>
                  <a:srgbClr val="9CDCFE"/>
                </a:solidFill>
                <a:effectLst/>
                <a:latin typeface="Consolas" panose="020B0609020204030204" pitchFamily="49" charset="0"/>
              </a:rPr>
              <a:t>type</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a:solidFill>
                  <a:srgbClr val="CE9178"/>
                </a:solidFill>
                <a:effectLst/>
                <a:latin typeface="Consolas" panose="020B0609020204030204" pitchFamily="49" charset="0"/>
              </a:rPr>
              <a:t>"VECTOR"</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vector_knowledge_base_configuration</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embedding_model_arn</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a:solidFill>
                  <a:srgbClr val="CE9178"/>
                </a:solidFill>
                <a:effectLst/>
                <a:latin typeface="Consolas" panose="020B0609020204030204" pitchFamily="49" charset="0"/>
              </a:rPr>
              <a:t>"arn:aws:bedrock:us-east-1::</a:t>
            </a:r>
            <a:r>
              <a:rPr lang="de-DE" sz="1100" b="0" dirty="0" err="1">
                <a:solidFill>
                  <a:srgbClr val="CE9178"/>
                </a:solidFill>
                <a:effectLst/>
                <a:latin typeface="Consolas" panose="020B0609020204030204" pitchFamily="49" charset="0"/>
              </a:rPr>
              <a:t>foundation</a:t>
            </a:r>
            <a:r>
              <a:rPr lang="de-DE" sz="1100" b="0" dirty="0">
                <a:solidFill>
                  <a:srgbClr val="CE9178"/>
                </a:solidFill>
                <a:effectLst/>
                <a:latin typeface="Consolas" panose="020B0609020204030204" pitchFamily="49" charset="0"/>
              </a:rPr>
              <a:t>-model/amazon.titan-embed-text-v2:0"</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embedding_model_configuration</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dimensions</a:t>
            </a:r>
            <a:r>
              <a:rPr lang="de-DE" sz="1100" b="0" dirty="0">
                <a:solidFill>
                  <a:srgbClr val="CCCCCC"/>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var</a:t>
            </a:r>
            <a:r>
              <a:rPr lang="de-DE" sz="1100" b="0" dirty="0" err="1">
                <a:solidFill>
                  <a:srgbClr val="CCCCCC"/>
                </a:solidFill>
                <a:effectLst/>
                <a:latin typeface="Consolas" panose="020B0609020204030204" pitchFamily="49" charset="0"/>
              </a:rPr>
              <a:t>.dimensions</a:t>
            </a:r>
            <a:endParaRPr lang="de-DE" sz="1100" b="0" dirty="0">
              <a:solidFill>
                <a:srgbClr val="CCCCCC"/>
              </a:solidFill>
              <a:effectLst/>
              <a:latin typeface="Consolas" panose="020B0609020204030204" pitchFamily="49" charset="0"/>
            </a:endParaRPr>
          </a:p>
          <a:p>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p>
          <a:p>
            <a:r>
              <a:rPr lang="de-DE" sz="1100" b="0" dirty="0">
                <a:solidFill>
                  <a:srgbClr val="CCCCCC"/>
                </a:solidFill>
                <a:effectLst/>
                <a:latin typeface="Consolas" panose="020B0609020204030204" pitchFamily="49" charset="0"/>
              </a:rPr>
              <a:t>  </a:t>
            </a:r>
            <a:r>
              <a:rPr lang="de-DE" sz="1100" b="0" dirty="0" err="1">
                <a:solidFill>
                  <a:srgbClr val="9CDCFE"/>
                </a:solidFill>
                <a:effectLst/>
                <a:latin typeface="Consolas" panose="020B0609020204030204" pitchFamily="49" charset="0"/>
              </a:rPr>
              <a:t>depends_on</a:t>
            </a:r>
            <a:r>
              <a:rPr lang="de-DE" sz="1100" b="0" dirty="0">
                <a:solidFill>
                  <a:srgbClr val="9CDCFE"/>
                </a:solidFill>
                <a:effectLst/>
                <a:latin typeface="Consolas" panose="020B0609020204030204" pitchFamily="49" charset="0"/>
              </a:rPr>
              <a:t> </a:t>
            </a:r>
            <a:r>
              <a:rPr lang="de-DE" sz="1100" b="0" dirty="0">
                <a:solidFill>
                  <a:srgbClr val="D4D4D4"/>
                </a:solidFill>
                <a:effectLst/>
                <a:latin typeface="Consolas" panose="020B0609020204030204" pitchFamily="49" charset="0"/>
              </a:rPr>
              <a:t>=</a:t>
            </a:r>
            <a:r>
              <a:rPr lang="de-DE" sz="1100" b="0" dirty="0">
                <a:solidFill>
                  <a:srgbClr val="9CDCFE"/>
                </a:solidFill>
                <a:effectLst/>
                <a:latin typeface="Consolas" panose="020B0609020204030204" pitchFamily="49" charset="0"/>
              </a:rPr>
              <a:t> </a:t>
            </a:r>
            <a:r>
              <a:rPr lang="de-DE" sz="1100" b="0" dirty="0">
                <a:solidFill>
                  <a:srgbClr val="CCCCCC"/>
                </a:solidFill>
                <a:effectLst/>
                <a:latin typeface="Consolas" panose="020B0609020204030204" pitchFamily="49" charset="0"/>
              </a:rPr>
              <a:t>[</a:t>
            </a:r>
            <a:r>
              <a:rPr lang="de-DE" sz="1100" b="0" dirty="0" err="1">
                <a:solidFill>
                  <a:srgbClr val="9CDCFE"/>
                </a:solidFill>
                <a:effectLst/>
                <a:latin typeface="Consolas" panose="020B0609020204030204" pitchFamily="49" charset="0"/>
              </a:rPr>
              <a:t>aws_iam_role</a:t>
            </a:r>
            <a:r>
              <a:rPr lang="de-DE" sz="1100" b="0" dirty="0" err="1">
                <a:solidFill>
                  <a:srgbClr val="D4D4D4"/>
                </a:solidFill>
                <a:effectLst/>
                <a:latin typeface="Consolas" panose="020B0609020204030204" pitchFamily="49" charset="0"/>
              </a:rPr>
              <a:t>.</a:t>
            </a:r>
            <a:r>
              <a:rPr lang="de-DE" sz="1100" b="0" dirty="0" err="1">
                <a:solidFill>
                  <a:srgbClr val="9CDCFE"/>
                </a:solidFill>
                <a:effectLst/>
                <a:latin typeface="Consolas" panose="020B0609020204030204" pitchFamily="49" charset="0"/>
              </a:rPr>
              <a:t>bedrock</a:t>
            </a:r>
            <a:r>
              <a:rPr lang="de-DE" sz="1100" b="0" dirty="0">
                <a:solidFill>
                  <a:srgbClr val="CCCCCC"/>
                </a:solidFill>
                <a:effectLst/>
                <a:latin typeface="Consolas" panose="020B0609020204030204" pitchFamily="49" charset="0"/>
              </a:rPr>
              <a:t>]</a:t>
            </a:r>
          </a:p>
          <a:p>
            <a:r>
              <a:rPr lang="de-DE" sz="11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2332085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Using RDS instead of OpenSearch</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25</a:t>
            </a:fld>
            <a:endParaRPr lang="de-DE"/>
          </a:p>
        </p:txBody>
      </p:sp>
      <p:sp>
        <p:nvSpPr>
          <p:cNvPr id="6" name="Textfeld 5">
            <a:extLst>
              <a:ext uri="{FF2B5EF4-FFF2-40B4-BE49-F238E27FC236}">
                <a16:creationId xmlns:a16="http://schemas.microsoft.com/office/drawing/2014/main" id="{033C8616-E4FD-6A0D-C468-7FD35C8DE252}"/>
              </a:ext>
            </a:extLst>
          </p:cNvPr>
          <p:cNvSpPr txBox="1"/>
          <p:nvPr/>
        </p:nvSpPr>
        <p:spPr>
          <a:xfrm>
            <a:off x="340614" y="6293311"/>
            <a:ext cx="6094476" cy="276999"/>
          </a:xfrm>
          <a:prstGeom prst="rect">
            <a:avLst/>
          </a:prstGeom>
          <a:noFill/>
        </p:spPr>
        <p:txBody>
          <a:bodyPr wrap="square">
            <a:spAutoFit/>
          </a:bodyPr>
          <a:lstStyle/>
          <a:p>
            <a:r>
              <a:rPr lang="en-US" sz="1200" dirty="0">
                <a:hlinkClick r:id="rId2"/>
              </a:rPr>
              <a:t>Using Aurora PostgreSQL as a knowledge base for Amazon Bedrock - Amazon Aurora</a:t>
            </a:r>
            <a:endParaRPr lang="de-DE" sz="1200" dirty="0"/>
          </a:p>
        </p:txBody>
      </p:sp>
      <p:sp>
        <p:nvSpPr>
          <p:cNvPr id="9" name="Textplatzhalter 12">
            <a:extLst>
              <a:ext uri="{FF2B5EF4-FFF2-40B4-BE49-F238E27FC236}">
                <a16:creationId xmlns:a16="http://schemas.microsoft.com/office/drawing/2014/main" id="{28A267D2-DB60-FC48-7FD5-C48E8FB2E84D}"/>
              </a:ext>
            </a:extLst>
          </p:cNvPr>
          <p:cNvSpPr txBox="1">
            <a:spLocks/>
          </p:cNvSpPr>
          <p:nvPr/>
        </p:nvSpPr>
        <p:spPr>
          <a:xfrm>
            <a:off x="3079728" y="2040521"/>
            <a:ext cx="6032543" cy="2979535"/>
          </a:xfrm>
          <a:prstGeom prst="rect">
            <a:avLst/>
          </a:prstGeom>
          <a:solidFill>
            <a:schemeClr val="accent2"/>
          </a:solidFill>
        </p:spPr>
        <p:txBody>
          <a:bodyPr vert="horz" lIns="288000" tIns="288000" rIns="288000" bIns="288000" numCol="1" spcCol="432000" rtlCol="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b="0" i="0" kern="120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598950" indent="-285750" algn="l" defTabSz="914400" rtl="0" eaLnBrk="1" latinLnBrk="0" hangingPunct="1">
              <a:lnSpc>
                <a:spcPct val="110000"/>
              </a:lnSpc>
              <a:spcBef>
                <a:spcPts val="100"/>
              </a:spcBef>
              <a:spcAft>
                <a:spcPts val="1600"/>
              </a:spcAft>
              <a:buClr>
                <a:srgbClr val="EC6559"/>
              </a:buClr>
              <a:buFont typeface="Symbol" pitchFamily="2" charset="2"/>
              <a:buChar char="-"/>
              <a:defRPr sz="1600" b="0" i="0" kern="1200">
                <a:solidFill>
                  <a:schemeClr val="bg1"/>
                </a:solidFill>
                <a:latin typeface="Inter Light" panose="02000403000000020004" pitchFamily="2" charset="0"/>
                <a:ea typeface="Inter Light" panose="02000403000000020004" pitchFamily="2" charset="0"/>
                <a:cs typeface="Inter Light" panose="02000403000000020004" pitchFamily="2" charset="0"/>
              </a:defRPr>
            </a:lvl2pPr>
            <a:lvl3pPr marL="914400" indent="0" algn="l" defTabSz="914400" rtl="0" eaLnBrk="1" latinLnBrk="0" hangingPunct="1">
              <a:lnSpc>
                <a:spcPct val="110000"/>
              </a:lnSpc>
              <a:spcBef>
                <a:spcPts val="100"/>
              </a:spcBef>
              <a:spcAft>
                <a:spcPts val="1600"/>
              </a:spcAft>
              <a:buClr>
                <a:srgbClr val="EC6559"/>
              </a:buClr>
              <a:buFont typeface="Symbol" pitchFamily="2" charset="2"/>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3pPr>
            <a:lvl4pPr marL="1371600" indent="0" algn="l" defTabSz="914400" rtl="0" eaLnBrk="1" latinLnBrk="0" hangingPunct="1">
              <a:lnSpc>
                <a:spcPct val="110000"/>
              </a:lnSpc>
              <a:spcBef>
                <a:spcPts val="500"/>
              </a:spcBef>
              <a:buFont typeface="Arial" panose="020B0604020202020204" pitchFamily="34" charset="0"/>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4pPr>
            <a:lvl5pPr marL="1828800" indent="0" algn="l" defTabSz="914400" rtl="0" eaLnBrk="1" latinLnBrk="0" hangingPunct="1">
              <a:lnSpc>
                <a:spcPct val="110000"/>
              </a:lnSpc>
              <a:spcBef>
                <a:spcPts val="500"/>
              </a:spcBef>
              <a:buFont typeface="Arial" panose="020B0604020202020204" pitchFamily="34" charset="0"/>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Requires vector extension</a:t>
            </a:r>
          </a:p>
          <a:p>
            <a:r>
              <a:rPr lang="en-US" dirty="0"/>
              <a:t>Schema, role and permissions must be setup as described in the docs</a:t>
            </a:r>
          </a:p>
          <a:p>
            <a:endParaRPr lang="en-US" dirty="0"/>
          </a:p>
        </p:txBody>
      </p:sp>
      <p:pic>
        <p:nvPicPr>
          <p:cNvPr id="5" name="Grafik 4">
            <a:extLst>
              <a:ext uri="{FF2B5EF4-FFF2-40B4-BE49-F238E27FC236}">
                <a16:creationId xmlns:a16="http://schemas.microsoft.com/office/drawing/2014/main" id="{7BFEECE3-75F7-8A85-179A-3ABDAD2EAF03}"/>
              </a:ext>
            </a:extLst>
          </p:cNvPr>
          <p:cNvPicPr>
            <a:picLocks noChangeAspect="1"/>
          </p:cNvPicPr>
          <p:nvPr/>
        </p:nvPicPr>
        <p:blipFill>
          <a:blip r:embed="rId3"/>
          <a:stretch>
            <a:fillRect/>
          </a:stretch>
        </p:blipFill>
        <p:spPr>
          <a:xfrm>
            <a:off x="3369087" y="3657600"/>
            <a:ext cx="5453823" cy="1005028"/>
          </a:xfrm>
          <a:prstGeom prst="rect">
            <a:avLst/>
          </a:prstGeom>
        </p:spPr>
      </p:pic>
    </p:spTree>
    <p:extLst>
      <p:ext uri="{BB962C8B-B14F-4D97-AF65-F5344CB8AC3E}">
        <p14:creationId xmlns:p14="http://schemas.microsoft.com/office/powerpoint/2010/main" val="5135276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Hogwarts, Harry, Potter, Zauberschule">
            <a:extLst>
              <a:ext uri="{FF2B5EF4-FFF2-40B4-BE49-F238E27FC236}">
                <a16:creationId xmlns:a16="http://schemas.microsoft.com/office/drawing/2014/main" id="{DEB95CBE-6930-B87A-F626-3F5827080EF0}"/>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b="20775"/>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139A5D44-9C97-9E60-2623-AEB92A2E41C2}"/>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lnSpc>
                <a:spcPct val="90000"/>
              </a:lnSpc>
            </a:pPr>
            <a:r>
              <a:rPr lang="en-US" sz="6000" dirty="0">
                <a:solidFill>
                  <a:srgbClr val="FFFFFF"/>
                </a:solidFill>
                <a:latin typeface="+mj-lt"/>
                <a:ea typeface="+mj-ea"/>
                <a:cs typeface="+mj-cs"/>
              </a:rPr>
              <a:t>Goal 2: Speed Up Embedding Process</a:t>
            </a:r>
          </a:p>
        </p:txBody>
      </p:sp>
      <p:sp>
        <p:nvSpPr>
          <p:cNvPr id="11" name="Textfeld 10">
            <a:extLst>
              <a:ext uri="{FF2B5EF4-FFF2-40B4-BE49-F238E27FC236}">
                <a16:creationId xmlns:a16="http://schemas.microsoft.com/office/drawing/2014/main" id="{51DFB099-5E1E-07B7-72B9-B6AF56566232}"/>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1226824839"/>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endParaRPr lang="en-US" dirty="0"/>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27</a:t>
            </a:fld>
            <a:endParaRPr lang="de-DE"/>
          </a:p>
        </p:txBody>
      </p:sp>
      <p:pic>
        <p:nvPicPr>
          <p:cNvPr id="4" name="Grafik 3">
            <a:extLst>
              <a:ext uri="{FF2B5EF4-FFF2-40B4-BE49-F238E27FC236}">
                <a16:creationId xmlns:a16="http://schemas.microsoft.com/office/drawing/2014/main" id="{05FBF127-60AB-F2C4-3252-62FF121945DD}"/>
              </a:ext>
            </a:extLst>
          </p:cNvPr>
          <p:cNvPicPr>
            <a:picLocks noChangeAspect="1"/>
          </p:cNvPicPr>
          <p:nvPr/>
        </p:nvPicPr>
        <p:blipFill>
          <a:blip r:embed="rId2"/>
          <a:stretch>
            <a:fillRect/>
          </a:stretch>
        </p:blipFill>
        <p:spPr>
          <a:xfrm>
            <a:off x="465939" y="1156970"/>
            <a:ext cx="11260121" cy="4544059"/>
          </a:xfrm>
          <a:prstGeom prst="rect">
            <a:avLst/>
          </a:prstGeom>
        </p:spPr>
      </p:pic>
    </p:spTree>
    <p:extLst>
      <p:ext uri="{BB962C8B-B14F-4D97-AF65-F5344CB8AC3E}">
        <p14:creationId xmlns:p14="http://schemas.microsoft.com/office/powerpoint/2010/main" val="1594691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err="1"/>
              <a:t>FastEmbed</a:t>
            </a:r>
            <a:r>
              <a:rPr lang="en-US" dirty="0"/>
              <a:t> To The Rescue</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28</a:t>
            </a:fld>
            <a:endParaRPr lang="de-DE"/>
          </a:p>
        </p:txBody>
      </p:sp>
      <p:pic>
        <p:nvPicPr>
          <p:cNvPr id="6" name="Grafik 5">
            <a:extLst>
              <a:ext uri="{FF2B5EF4-FFF2-40B4-BE49-F238E27FC236}">
                <a16:creationId xmlns:a16="http://schemas.microsoft.com/office/drawing/2014/main" id="{176FC2DA-A695-473F-D4C1-02FFCF6E18A2}"/>
              </a:ext>
            </a:extLst>
          </p:cNvPr>
          <p:cNvPicPr>
            <a:picLocks noChangeAspect="1"/>
          </p:cNvPicPr>
          <p:nvPr/>
        </p:nvPicPr>
        <p:blipFill>
          <a:blip r:embed="rId2"/>
          <a:stretch>
            <a:fillRect/>
          </a:stretch>
        </p:blipFill>
        <p:spPr>
          <a:xfrm>
            <a:off x="2710273" y="1034082"/>
            <a:ext cx="7007884" cy="5439870"/>
          </a:xfrm>
          <a:prstGeom prst="rect">
            <a:avLst/>
          </a:prstGeom>
        </p:spPr>
      </p:pic>
      <p:sp>
        <p:nvSpPr>
          <p:cNvPr id="9" name="Textfeld 8">
            <a:extLst>
              <a:ext uri="{FF2B5EF4-FFF2-40B4-BE49-F238E27FC236}">
                <a16:creationId xmlns:a16="http://schemas.microsoft.com/office/drawing/2014/main" id="{C61C508A-7E17-D154-64A5-07566A14B45D}"/>
              </a:ext>
            </a:extLst>
          </p:cNvPr>
          <p:cNvSpPr txBox="1"/>
          <p:nvPr/>
        </p:nvSpPr>
        <p:spPr>
          <a:xfrm>
            <a:off x="119739" y="6496474"/>
            <a:ext cx="6094476" cy="261610"/>
          </a:xfrm>
          <a:prstGeom prst="rect">
            <a:avLst/>
          </a:prstGeom>
          <a:noFill/>
        </p:spPr>
        <p:txBody>
          <a:bodyPr wrap="square">
            <a:spAutoFit/>
          </a:bodyPr>
          <a:lstStyle/>
          <a:p>
            <a:r>
              <a:rPr lang="en-US" sz="1050" dirty="0">
                <a:hlinkClick r:id="rId3"/>
              </a:rPr>
              <a:t>Supported Models - </a:t>
            </a:r>
            <a:r>
              <a:rPr lang="en-US" sz="1050" dirty="0" err="1">
                <a:hlinkClick r:id="rId3"/>
              </a:rPr>
              <a:t>FastEmbed</a:t>
            </a:r>
            <a:r>
              <a:rPr lang="en-US" sz="1050" dirty="0">
                <a:hlinkClick r:id="rId3"/>
              </a:rPr>
              <a:t> (qdrant.github.io)</a:t>
            </a:r>
            <a:endParaRPr lang="de-DE" sz="1050" dirty="0"/>
          </a:p>
        </p:txBody>
      </p:sp>
    </p:spTree>
    <p:extLst>
      <p:ext uri="{BB962C8B-B14F-4D97-AF65-F5344CB8AC3E}">
        <p14:creationId xmlns:p14="http://schemas.microsoft.com/office/powerpoint/2010/main" val="2215399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F31DDFC9-25D4-7E4C-89BE-48B8F6D78240}"/>
              </a:ext>
            </a:extLst>
          </p:cNvPr>
          <p:cNvSpPr>
            <a:spLocks noGrp="1"/>
          </p:cNvSpPr>
          <p:nvPr>
            <p:ph type="title"/>
          </p:nvPr>
        </p:nvSpPr>
        <p:spPr/>
        <p:txBody>
          <a:bodyPr/>
          <a:lstStyle/>
          <a:p>
            <a:r>
              <a:rPr lang="en-US" dirty="0"/>
              <a:t>How Does The Data Look Like?</a:t>
            </a:r>
          </a:p>
        </p:txBody>
      </p:sp>
      <p:sp>
        <p:nvSpPr>
          <p:cNvPr id="5" name="Foliennummernplatzhalter 4">
            <a:extLst>
              <a:ext uri="{FF2B5EF4-FFF2-40B4-BE49-F238E27FC236}">
                <a16:creationId xmlns:a16="http://schemas.microsoft.com/office/drawing/2014/main" id="{B3907713-F4DA-824A-A433-01CC3D60380B}"/>
              </a:ext>
            </a:extLst>
          </p:cNvPr>
          <p:cNvSpPr>
            <a:spLocks noGrp="1"/>
          </p:cNvSpPr>
          <p:nvPr>
            <p:ph type="sldNum" sz="quarter" idx="12"/>
          </p:nvPr>
        </p:nvSpPr>
        <p:spPr/>
        <p:txBody>
          <a:bodyPr/>
          <a:lstStyle/>
          <a:p>
            <a:fld id="{520F690D-1126-C840-B373-EA4CEB998C30}" type="slidenum">
              <a:rPr lang="de-DE" smtClean="0"/>
              <a:pPr/>
              <a:t>29</a:t>
            </a:fld>
            <a:endParaRPr lang="de-DE"/>
          </a:p>
        </p:txBody>
      </p:sp>
      <p:graphicFrame>
        <p:nvGraphicFramePr>
          <p:cNvPr id="4" name="Tabelle 3">
            <a:extLst>
              <a:ext uri="{FF2B5EF4-FFF2-40B4-BE49-F238E27FC236}">
                <a16:creationId xmlns:a16="http://schemas.microsoft.com/office/drawing/2014/main" id="{B2827B39-3626-8E65-78BB-E5F3A946A4A8}"/>
              </a:ext>
            </a:extLst>
          </p:cNvPr>
          <p:cNvGraphicFramePr>
            <a:graphicFrameLocks noGrp="1"/>
          </p:cNvGraphicFramePr>
          <p:nvPr>
            <p:extLst>
              <p:ext uri="{D42A27DB-BD31-4B8C-83A1-F6EECF244321}">
                <p14:modId xmlns:p14="http://schemas.microsoft.com/office/powerpoint/2010/main" val="3318110836"/>
              </p:ext>
            </p:extLst>
          </p:nvPr>
        </p:nvGraphicFramePr>
        <p:xfrm>
          <a:off x="766873" y="1920240"/>
          <a:ext cx="10801349" cy="3704893"/>
        </p:xfrm>
        <a:graphic>
          <a:graphicData uri="http://schemas.openxmlformats.org/drawingml/2006/table">
            <a:tbl>
              <a:tblPr>
                <a:tableStyleId>{5C22544A-7EE6-4342-B048-85BDC9FD1C3A}</a:tableStyleId>
              </a:tblPr>
              <a:tblGrid>
                <a:gridCol w="1425140">
                  <a:extLst>
                    <a:ext uri="{9D8B030D-6E8A-4147-A177-3AD203B41FA5}">
                      <a16:colId xmlns:a16="http://schemas.microsoft.com/office/drawing/2014/main" val="44872508"/>
                    </a:ext>
                  </a:extLst>
                </a:gridCol>
                <a:gridCol w="3125403">
                  <a:extLst>
                    <a:ext uri="{9D8B030D-6E8A-4147-A177-3AD203B41FA5}">
                      <a16:colId xmlns:a16="http://schemas.microsoft.com/office/drawing/2014/main" val="2373260568"/>
                    </a:ext>
                  </a:extLst>
                </a:gridCol>
                <a:gridCol w="3125403">
                  <a:extLst>
                    <a:ext uri="{9D8B030D-6E8A-4147-A177-3AD203B41FA5}">
                      <a16:colId xmlns:a16="http://schemas.microsoft.com/office/drawing/2014/main" val="4023692698"/>
                    </a:ext>
                  </a:extLst>
                </a:gridCol>
                <a:gridCol w="3125403">
                  <a:extLst>
                    <a:ext uri="{9D8B030D-6E8A-4147-A177-3AD203B41FA5}">
                      <a16:colId xmlns:a16="http://schemas.microsoft.com/office/drawing/2014/main" val="2972679574"/>
                    </a:ext>
                  </a:extLst>
                </a:gridCol>
              </a:tblGrid>
              <a:tr h="110068">
                <a:tc>
                  <a:txBody>
                    <a:bodyPr/>
                    <a:lstStyle/>
                    <a:p>
                      <a:pPr algn="l" fontAlgn="b"/>
                      <a:r>
                        <a:rPr lang="de-DE" sz="600" u="none" strike="noStrike">
                          <a:effectLst/>
                        </a:rPr>
                        <a:t>id</a:t>
                      </a:r>
                      <a:endParaRPr lang="de-DE" sz="600" b="0" i="0" u="none" strike="noStrike">
                        <a:solidFill>
                          <a:srgbClr val="000000"/>
                        </a:solidFill>
                        <a:effectLst/>
                        <a:latin typeface="Calibri" panose="020F0502020204030204" pitchFamily="34" charset="0"/>
                      </a:endParaRPr>
                    </a:p>
                  </a:txBody>
                  <a:tcPr marL="5503" marR="5503" marT="5503" marB="0" anchor="b"/>
                </a:tc>
                <a:tc>
                  <a:txBody>
                    <a:bodyPr/>
                    <a:lstStyle/>
                    <a:p>
                      <a:pPr algn="l" fontAlgn="b"/>
                      <a:r>
                        <a:rPr lang="de-DE" sz="600" u="none" strike="noStrike">
                          <a:effectLst/>
                        </a:rPr>
                        <a:t>embedding</a:t>
                      </a:r>
                      <a:endParaRPr lang="de-DE" sz="600" b="0" i="0" u="none" strike="noStrike">
                        <a:solidFill>
                          <a:srgbClr val="000000"/>
                        </a:solidFill>
                        <a:effectLst/>
                        <a:latin typeface="Calibri" panose="020F0502020204030204" pitchFamily="34" charset="0"/>
                      </a:endParaRPr>
                    </a:p>
                  </a:txBody>
                  <a:tcPr marL="5503" marR="5503" marT="5503" marB="0" anchor="b"/>
                </a:tc>
                <a:tc>
                  <a:txBody>
                    <a:bodyPr/>
                    <a:lstStyle/>
                    <a:p>
                      <a:pPr algn="l" fontAlgn="b"/>
                      <a:r>
                        <a:rPr lang="de-DE" sz="600" u="none" strike="noStrike">
                          <a:effectLst/>
                        </a:rPr>
                        <a:t>chunks</a:t>
                      </a:r>
                      <a:endParaRPr lang="de-DE" sz="600" b="0" i="0" u="none" strike="noStrike">
                        <a:solidFill>
                          <a:srgbClr val="000000"/>
                        </a:solidFill>
                        <a:effectLst/>
                        <a:latin typeface="Calibri" panose="020F0502020204030204" pitchFamily="34" charset="0"/>
                      </a:endParaRPr>
                    </a:p>
                  </a:txBody>
                  <a:tcPr marL="5503" marR="5503" marT="5503" marB="0" anchor="b"/>
                </a:tc>
                <a:tc>
                  <a:txBody>
                    <a:bodyPr/>
                    <a:lstStyle/>
                    <a:p>
                      <a:pPr algn="l" fontAlgn="b"/>
                      <a:r>
                        <a:rPr lang="de-DE" sz="600" u="none" strike="noStrike">
                          <a:effectLst/>
                        </a:rPr>
                        <a:t>metadata</a:t>
                      </a:r>
                      <a:endParaRPr lang="de-DE" sz="600" b="0" i="0" u="none" strike="noStrike">
                        <a:solidFill>
                          <a:srgbClr val="000000"/>
                        </a:solidFill>
                        <a:effectLst/>
                        <a:latin typeface="Calibri" panose="020F0502020204030204" pitchFamily="34" charset="0"/>
                      </a:endParaRPr>
                    </a:p>
                  </a:txBody>
                  <a:tcPr marL="5503" marR="5503" marT="5503" marB="0" anchor="b"/>
                </a:tc>
                <a:extLst>
                  <a:ext uri="{0D108BD9-81ED-4DB2-BD59-A6C34878D82A}">
                    <a16:rowId xmlns:a16="http://schemas.microsoft.com/office/drawing/2014/main" val="2885132263"/>
                  </a:ext>
                </a:extLst>
              </a:tr>
              <a:tr h="1264683">
                <a:tc>
                  <a:txBody>
                    <a:bodyPr/>
                    <a:lstStyle/>
                    <a:p>
                      <a:pPr algn="l" fontAlgn="b"/>
                      <a:r>
                        <a:rPr lang="de-DE" sz="600" u="none" strike="noStrike">
                          <a:effectLst/>
                        </a:rPr>
                        <a:t>ef75bc5a-9487-45d6-9d0e-293d83377995</a:t>
                      </a:r>
                      <a:endParaRPr lang="de-DE" sz="600" b="0" i="0" u="none" strike="noStrike">
                        <a:solidFill>
                          <a:srgbClr val="000000"/>
                        </a:solidFill>
                        <a:effectLst/>
                        <a:latin typeface="Calibri" panose="020F0502020204030204" pitchFamily="34" charset="0"/>
                      </a:endParaRPr>
                    </a:p>
                  </a:txBody>
                  <a:tcPr marL="5503" marR="5503" marT="5503" marB="0" anchor="b"/>
                </a:tc>
                <a:tc>
                  <a:txBody>
                    <a:bodyPr/>
                    <a:lstStyle/>
                    <a:p>
                      <a:pPr algn="l" fontAlgn="b"/>
                      <a:r>
                        <a:rPr lang="de-DE" sz="2400" u="none" strike="noStrike" dirty="0">
                          <a:effectLst/>
                        </a:rPr>
                        <a:t>[-0.024910122]</a:t>
                      </a:r>
                      <a:endParaRPr lang="de-DE" sz="2400" b="0" i="0" u="none" strike="noStrike" dirty="0">
                        <a:solidFill>
                          <a:srgbClr val="000000"/>
                        </a:solidFill>
                        <a:effectLst/>
                        <a:latin typeface="Calibri" panose="020F0502020204030204" pitchFamily="34" charset="0"/>
                      </a:endParaRPr>
                    </a:p>
                  </a:txBody>
                  <a:tcPr marL="5503" marR="5503" marT="5503" marB="0" anchor="b"/>
                </a:tc>
                <a:tc>
                  <a:txBody>
                    <a:bodyPr/>
                    <a:lstStyle/>
                    <a:p>
                      <a:pPr algn="l" fontAlgn="b"/>
                      <a:r>
                        <a:rPr lang="en-US" sz="600" u="none" strike="noStrike">
                          <a:effectLst/>
                        </a:rPr>
                        <a:t>e, Harry Potter has "dreams" in which he shares some of Lord Voldemort's thoughts. Voldemort is looking for one Gregorovitch. Harry does not immediately remember this name, though it rings faint bells. It is at the wedding of Bill and Fleur, when a disguised Harry is talking to Viktor Krum, that he remembers that Krum's wand was made by Gregorovitch. Krum says that it was one of the last ones made by him, as he had retired.</a:t>
                      </a:r>
                      <a:br>
                        <a:rPr lang="en-US" sz="600" u="none" strike="noStrike">
                          <a:effectLst/>
                        </a:rPr>
                      </a:br>
                      <a:br>
                        <a:rPr lang="en-US" sz="600" u="none" strike="noStrike">
                          <a:effectLst/>
                        </a:rPr>
                      </a:br>
                      <a:r>
                        <a:rPr lang="en-US" sz="600" u="none" strike="noStrike">
                          <a:effectLst/>
                        </a:rPr>
                        <a:t>Harry continues to have dreams about Voldemort's quest for Gregorovitch, including one in which Voldemort questions, and then kills, a woman who dares to say she doesn't know where he went. Finally, Voldemort reaches Gregorovitch, and questions him regarding some item which he supposedly had. Gregorovitch denies having had it, but Voldemort uses Legilimency to read Gregorovitch's memory of a blond thief who had stolen it from his workshop. We do not see the item that had been stolen. Harry, seeing this memory, believes it must be very small. Having retrieved this memory, Voldemort then kil</a:t>
                      </a:r>
                      <a:endParaRPr lang="en-US" sz="600" b="0" i="0" u="none" strike="noStrike">
                        <a:solidFill>
                          <a:srgbClr val="000000"/>
                        </a:solidFill>
                        <a:effectLst/>
                        <a:latin typeface="Calibri" panose="020F0502020204030204" pitchFamily="34" charset="0"/>
                      </a:endParaRPr>
                    </a:p>
                  </a:txBody>
                  <a:tcPr marL="5503" marR="5503" marT="5503" marB="0" anchor="b"/>
                </a:tc>
                <a:tc>
                  <a:txBody>
                    <a:bodyPr/>
                    <a:lstStyle/>
                    <a:p>
                      <a:pPr algn="l" fontAlgn="b"/>
                      <a:r>
                        <a:rPr lang="en-US" sz="1050" u="none" strike="noStrike" dirty="0">
                          <a:effectLst/>
                        </a:rPr>
                        <a:t>{"</a:t>
                      </a:r>
                      <a:r>
                        <a:rPr lang="en-US" sz="1050" u="none" strike="noStrike" dirty="0" err="1">
                          <a:effectLst/>
                        </a:rPr>
                        <a:t>sourceUrl</a:t>
                      </a:r>
                      <a:r>
                        <a:rPr lang="en-US" sz="1050" u="none" strike="noStrike" dirty="0">
                          <a:effectLst/>
                        </a:rPr>
                        <a:t>": "s3://bedrock-data-source-761018867105/hp_short_en_2024081321501.md"}</a:t>
                      </a:r>
                      <a:endParaRPr lang="en-US" sz="1050" b="0" i="0" u="none" strike="noStrike" dirty="0">
                        <a:solidFill>
                          <a:srgbClr val="000000"/>
                        </a:solidFill>
                        <a:effectLst/>
                        <a:latin typeface="Calibri" panose="020F0502020204030204" pitchFamily="34" charset="0"/>
                      </a:endParaRPr>
                    </a:p>
                  </a:txBody>
                  <a:tcPr marL="5503" marR="5503" marT="5503" marB="0" anchor="b"/>
                </a:tc>
                <a:extLst>
                  <a:ext uri="{0D108BD9-81ED-4DB2-BD59-A6C34878D82A}">
                    <a16:rowId xmlns:a16="http://schemas.microsoft.com/office/drawing/2014/main" val="1149982195"/>
                  </a:ext>
                </a:extLst>
              </a:tr>
              <a:tr h="2330142">
                <a:tc>
                  <a:txBody>
                    <a:bodyPr/>
                    <a:lstStyle/>
                    <a:p>
                      <a:pPr algn="l" fontAlgn="b"/>
                      <a:r>
                        <a:rPr lang="de-DE" sz="600" u="none" strike="noStrike">
                          <a:effectLst/>
                        </a:rPr>
                        <a:t>ac29526a-f557-457a-9248-fb6581fe1f2d</a:t>
                      </a:r>
                      <a:endParaRPr lang="de-DE" sz="600" b="0" i="0" u="none" strike="noStrike">
                        <a:solidFill>
                          <a:srgbClr val="000000"/>
                        </a:solidFill>
                        <a:effectLst/>
                        <a:latin typeface="Calibri" panose="020F0502020204030204" pitchFamily="34" charset="0"/>
                      </a:endParaRPr>
                    </a:p>
                  </a:txBody>
                  <a:tcPr marL="5503" marR="5503" marT="5503" marB="0" anchor="b"/>
                </a:tc>
                <a:tc>
                  <a:txBody>
                    <a:bodyPr/>
                    <a:lstStyle/>
                    <a:p>
                      <a:pPr algn="l" fontAlgn="b"/>
                      <a:r>
                        <a:rPr lang="de-DE" sz="2000" u="none" strike="noStrike" dirty="0">
                          <a:effectLst/>
                        </a:rPr>
                        <a:t>[-0.034066305]</a:t>
                      </a:r>
                      <a:endParaRPr lang="de-DE" sz="2000" b="0" i="0" u="none" strike="noStrike" dirty="0">
                        <a:solidFill>
                          <a:srgbClr val="000000"/>
                        </a:solidFill>
                        <a:effectLst/>
                        <a:latin typeface="Calibri" panose="020F0502020204030204" pitchFamily="34" charset="0"/>
                      </a:endParaRPr>
                    </a:p>
                  </a:txBody>
                  <a:tcPr marL="5503" marR="5503" marT="5503" marB="0" anchor="b"/>
                </a:tc>
                <a:tc>
                  <a:txBody>
                    <a:bodyPr/>
                    <a:lstStyle/>
                    <a:p>
                      <a:pPr algn="l" fontAlgn="b"/>
                      <a:r>
                        <a:rPr lang="en-US" sz="600" u="none" strike="noStrike" dirty="0">
                          <a:effectLst/>
                        </a:rPr>
                        <a:t>ls </a:t>
                      </a:r>
                      <a:r>
                        <a:rPr lang="en-US" sz="600" u="none" strike="noStrike" dirty="0" err="1">
                          <a:effectLst/>
                        </a:rPr>
                        <a:t>Gregorovitch</a:t>
                      </a:r>
                      <a:r>
                        <a:rPr lang="en-US" sz="600" u="none" strike="noStrike" dirty="0">
                          <a:effectLst/>
                        </a:rPr>
                        <a:t>.</a:t>
                      </a:r>
                      <a:br>
                        <a:rPr lang="en-US" sz="600" u="none" strike="noStrike" dirty="0">
                          <a:effectLst/>
                        </a:rPr>
                      </a:br>
                      <a:br>
                        <a:rPr lang="en-US" sz="600" u="none" strike="noStrike" dirty="0">
                          <a:effectLst/>
                        </a:rPr>
                      </a:br>
                      <a:r>
                        <a:rPr lang="en-US" sz="600" u="none" strike="noStrike" dirty="0">
                          <a:effectLst/>
                        </a:rPr>
                        <a:t>At the end of the book, it is revealed that the object that </a:t>
                      </a:r>
                      <a:r>
                        <a:rPr lang="en-US" sz="600" u="none" strike="noStrike" dirty="0" err="1">
                          <a:effectLst/>
                        </a:rPr>
                        <a:t>Gregorovitch</a:t>
                      </a:r>
                      <a:r>
                        <a:rPr lang="en-US" sz="600" u="none" strike="noStrike" dirty="0">
                          <a:effectLst/>
                        </a:rPr>
                        <a:t> had owned and which had been stolen from him was the Elder Wand or the </a:t>
                      </a:r>
                      <a:r>
                        <a:rPr lang="en-US" sz="600" u="none" strike="noStrike" dirty="0" err="1">
                          <a:effectLst/>
                        </a:rPr>
                        <a:t>Deathstick</a:t>
                      </a:r>
                      <a:r>
                        <a:rPr lang="en-US" sz="600" u="none" strike="noStrike" dirty="0">
                          <a:effectLst/>
                        </a:rPr>
                        <a:t>, a legendary wand that could not be defeated in a duel. </a:t>
                      </a:r>
                      <a:r>
                        <a:rPr lang="en-US" sz="600" u="none" strike="noStrike" dirty="0" err="1">
                          <a:effectLst/>
                        </a:rPr>
                        <a:t>Ollivander</a:t>
                      </a:r>
                      <a:r>
                        <a:rPr lang="en-US" sz="600" u="none" strike="noStrike" dirty="0">
                          <a:effectLst/>
                        </a:rPr>
                        <a:t> tells Harry that </a:t>
                      </a:r>
                      <a:r>
                        <a:rPr lang="en-US" sz="600" u="none" strike="noStrike" dirty="0" err="1">
                          <a:effectLst/>
                        </a:rPr>
                        <a:t>Gregorovitch</a:t>
                      </a:r>
                      <a:r>
                        <a:rPr lang="en-US" sz="600" u="none" strike="noStrike" dirty="0">
                          <a:effectLst/>
                        </a:rPr>
                        <a:t> had spread the </a:t>
                      </a:r>
                      <a:r>
                        <a:rPr lang="en-US" sz="600" u="none" strike="noStrike" dirty="0" err="1">
                          <a:effectLst/>
                        </a:rPr>
                        <a:t>rumour</a:t>
                      </a:r>
                      <a:r>
                        <a:rPr lang="en-US" sz="600" u="none" strike="noStrike" dirty="0">
                          <a:effectLst/>
                        </a:rPr>
                        <a:t> that he owned this wand and was examining it to determine its secrets, probably in order to enhance his reputation as a wandmaker. The wand was stolen from him by Gellert Grindelwald.</a:t>
                      </a:r>
                      <a:br>
                        <a:rPr lang="en-US" sz="600" u="none" strike="noStrike" dirty="0">
                          <a:effectLst/>
                        </a:rPr>
                      </a:br>
                      <a:br>
                        <a:rPr lang="en-US" sz="600" u="none" strike="noStrike" dirty="0">
                          <a:effectLst/>
                        </a:rPr>
                      </a:br>
                      <a:br>
                        <a:rPr lang="en-US" sz="600" u="none" strike="noStrike" dirty="0">
                          <a:effectLst/>
                        </a:rPr>
                      </a:br>
                      <a:br>
                        <a:rPr lang="en-US" sz="600" u="none" strike="noStrike" dirty="0">
                          <a:effectLst/>
                        </a:rPr>
                      </a:br>
                      <a:r>
                        <a:rPr lang="en-US" sz="600" u="none" strike="noStrike" dirty="0">
                          <a:effectLst/>
                        </a:rPr>
                        <a:t>Strengths[edit | edit source]</a:t>
                      </a:r>
                      <a:br>
                        <a:rPr lang="en-US" sz="600" u="none" strike="noStrike" dirty="0">
                          <a:effectLst/>
                        </a:rPr>
                      </a:br>
                      <a:br>
                        <a:rPr lang="en-US" sz="600" u="none" strike="noStrike" dirty="0">
                          <a:effectLst/>
                        </a:rPr>
                      </a:br>
                      <a:r>
                        <a:rPr lang="en-US" sz="600" u="none" strike="noStrike" dirty="0">
                          <a:effectLst/>
                        </a:rPr>
                        <a:t>Weaknesses[edit | edit source]</a:t>
                      </a:r>
                      <a:br>
                        <a:rPr lang="en-US" sz="600" u="none" strike="noStrike" dirty="0">
                          <a:effectLst/>
                        </a:rPr>
                      </a:br>
                      <a:br>
                        <a:rPr lang="en-US" sz="600" u="none" strike="noStrike" dirty="0">
                          <a:effectLst/>
                        </a:rPr>
                      </a:br>
                      <a:r>
                        <a:rPr lang="en-US" sz="600" u="none" strike="noStrike" dirty="0">
                          <a:effectLst/>
                        </a:rPr>
                        <a:t>Relationships with Other Characters[edit | edit source]</a:t>
                      </a:r>
                      <a:br>
                        <a:rPr lang="en-US" sz="600" u="none" strike="noStrike" dirty="0">
                          <a:effectLst/>
                        </a:rPr>
                      </a:br>
                      <a:br>
                        <a:rPr lang="en-US" sz="600" u="none" strike="noStrike" dirty="0">
                          <a:effectLst/>
                        </a:rPr>
                      </a:br>
                      <a:r>
                        <a:rPr lang="en-US" sz="600" u="none" strike="noStrike" dirty="0">
                          <a:effectLst/>
                        </a:rPr>
                        <a:t>Analysis[edit | edit source]</a:t>
                      </a:r>
                      <a:br>
                        <a:rPr lang="en-US" sz="600" u="none" strike="noStrike" dirty="0">
                          <a:effectLst/>
                        </a:rPr>
                      </a:br>
                      <a:br>
                        <a:rPr lang="en-US" sz="600" u="none" strike="noStrike" dirty="0">
                          <a:effectLst/>
                        </a:rPr>
                      </a:br>
                      <a:r>
                        <a:rPr lang="en-US" sz="600" u="none" strike="noStrike" dirty="0">
                          <a:effectLst/>
                        </a:rPr>
                        <a:t>It is telling that </a:t>
                      </a:r>
                      <a:r>
                        <a:rPr lang="en-US" sz="600" u="none" strike="noStrike" dirty="0" err="1">
                          <a:effectLst/>
                        </a:rPr>
                        <a:t>Ollivander</a:t>
                      </a:r>
                      <a:r>
                        <a:rPr lang="en-US" sz="600" u="none" strike="noStrike" dirty="0">
                          <a:effectLst/>
                        </a:rPr>
                        <a:t> so quickly recognizes </a:t>
                      </a:r>
                      <a:r>
                        <a:rPr lang="en-US" sz="600" u="none" strike="noStrike" dirty="0" err="1">
                          <a:effectLst/>
                        </a:rPr>
                        <a:t>Gregorovitch's</a:t>
                      </a:r>
                      <a:r>
                        <a:rPr lang="en-US" sz="600" u="none" strike="noStrike" dirty="0">
                          <a:effectLst/>
                        </a:rPr>
                        <a:t> work, and that he is so well acquainted with </a:t>
                      </a:r>
                      <a:r>
                        <a:rPr lang="en-US" sz="600" u="none" strike="noStrike" dirty="0" err="1">
                          <a:effectLst/>
                        </a:rPr>
                        <a:t>Gregorovitch's</a:t>
                      </a:r>
                      <a:r>
                        <a:rPr lang="en-US" sz="600" u="none" strike="noStrike" dirty="0">
                          <a:effectLst/>
                        </a:rPr>
                        <a:t> history. Hagrid makes a comment in Harry Potter and the Philosopher's Stone that leads us to believe that </a:t>
                      </a:r>
                      <a:r>
                        <a:rPr lang="en-US" sz="600" u="none" strike="noStrike" dirty="0" err="1">
                          <a:effectLst/>
                        </a:rPr>
                        <a:t>Ollivander</a:t>
                      </a:r>
                      <a:r>
                        <a:rPr lang="en-US" sz="600" u="none" strike="noStrike" dirty="0">
                          <a:effectLst/>
                        </a:rPr>
                        <a:t> is not the only wandmaker, but certainly the best, though we don't ever learn whether this means the best in the world, the best in Britain, or the best in Di</a:t>
                      </a:r>
                      <a:endParaRPr lang="en-US" sz="600" b="0" i="0" u="none" strike="noStrike" dirty="0">
                        <a:solidFill>
                          <a:srgbClr val="000000"/>
                        </a:solidFill>
                        <a:effectLst/>
                        <a:latin typeface="Calibri" panose="020F0502020204030204" pitchFamily="34" charset="0"/>
                      </a:endParaRPr>
                    </a:p>
                  </a:txBody>
                  <a:tcPr marL="5503" marR="5503" marT="5503" marB="0" anchor="b"/>
                </a:tc>
                <a:tc>
                  <a:txBody>
                    <a:bodyPr/>
                    <a:lstStyle/>
                    <a:p>
                      <a:pPr algn="l" fontAlgn="b"/>
                      <a:r>
                        <a:rPr lang="en-US" sz="1600" u="none" strike="noStrike" dirty="0">
                          <a:effectLst/>
                        </a:rPr>
                        <a:t>{"</a:t>
                      </a:r>
                      <a:r>
                        <a:rPr lang="en-US" sz="1600" u="none" strike="noStrike" dirty="0" err="1">
                          <a:effectLst/>
                        </a:rPr>
                        <a:t>sourceUrl</a:t>
                      </a:r>
                      <a:r>
                        <a:rPr lang="en-US" sz="1600" u="none" strike="noStrike" dirty="0">
                          <a:effectLst/>
                        </a:rPr>
                        <a:t>": "s3://bedrock-data-source-761018867105/hp_short_en_2024081321501.md"}</a:t>
                      </a:r>
                      <a:endParaRPr lang="en-US" sz="1600" b="0" i="0" u="none" strike="noStrike" dirty="0">
                        <a:solidFill>
                          <a:srgbClr val="000000"/>
                        </a:solidFill>
                        <a:effectLst/>
                        <a:latin typeface="Calibri" panose="020F0502020204030204" pitchFamily="34" charset="0"/>
                      </a:endParaRPr>
                    </a:p>
                  </a:txBody>
                  <a:tcPr marL="5503" marR="5503" marT="5503" marB="0" anchor="b"/>
                </a:tc>
                <a:extLst>
                  <a:ext uri="{0D108BD9-81ED-4DB2-BD59-A6C34878D82A}">
                    <a16:rowId xmlns:a16="http://schemas.microsoft.com/office/drawing/2014/main" val="3826883275"/>
                  </a:ext>
                </a:extLst>
              </a:tr>
            </a:tbl>
          </a:graphicData>
        </a:graphic>
      </p:graphicFrame>
    </p:spTree>
    <p:extLst>
      <p:ext uri="{BB962C8B-B14F-4D97-AF65-F5344CB8AC3E}">
        <p14:creationId xmlns:p14="http://schemas.microsoft.com/office/powerpoint/2010/main" val="4055749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liennummernplatzhalter 13">
            <a:extLst>
              <a:ext uri="{FF2B5EF4-FFF2-40B4-BE49-F238E27FC236}">
                <a16:creationId xmlns:a16="http://schemas.microsoft.com/office/drawing/2014/main" id="{386D55E3-2D0A-3A4B-9590-E0E78DC9BB5C}"/>
              </a:ext>
            </a:extLst>
          </p:cNvPr>
          <p:cNvSpPr>
            <a:spLocks noGrp="1"/>
          </p:cNvSpPr>
          <p:nvPr>
            <p:ph type="sldNum" sz="quarter" idx="12"/>
          </p:nvPr>
        </p:nvSpPr>
        <p:spPr/>
        <p:txBody>
          <a:bodyPr/>
          <a:lstStyle/>
          <a:p>
            <a:fld id="{520F690D-1126-C840-B373-EA4CEB998C30}" type="slidenum">
              <a:rPr lang="de-DE" smtClean="0"/>
              <a:pPr/>
              <a:t>3</a:t>
            </a:fld>
            <a:endParaRPr lang="de-DE"/>
          </a:p>
        </p:txBody>
      </p:sp>
      <p:sp>
        <p:nvSpPr>
          <p:cNvPr id="40" name="Textplatzhalter 39">
            <a:extLst>
              <a:ext uri="{FF2B5EF4-FFF2-40B4-BE49-F238E27FC236}">
                <a16:creationId xmlns:a16="http://schemas.microsoft.com/office/drawing/2014/main" id="{0EFAA832-386F-33F2-D1C6-FD37F41E2C0C}"/>
              </a:ext>
            </a:extLst>
          </p:cNvPr>
          <p:cNvSpPr>
            <a:spLocks noGrp="1"/>
          </p:cNvSpPr>
          <p:nvPr>
            <p:ph type="body" sz="quarter" idx="15"/>
          </p:nvPr>
        </p:nvSpPr>
        <p:spPr>
          <a:xfrm>
            <a:off x="4245938" y="1235868"/>
            <a:ext cx="6515363" cy="4386263"/>
          </a:xfrm>
        </p:spPr>
        <p:txBody>
          <a:bodyPr>
            <a:noAutofit/>
          </a:bodyPr>
          <a:lstStyle/>
          <a:p>
            <a:pPr>
              <a:spcBef>
                <a:spcPts val="0"/>
              </a:spcBef>
              <a:spcAft>
                <a:spcPts val="0"/>
              </a:spcAft>
            </a:pPr>
            <a:r>
              <a:rPr lang="en-US" sz="2400" b="1" dirty="0">
                <a:solidFill>
                  <a:schemeClr val="tx1">
                    <a:lumMod val="50000"/>
                  </a:schemeClr>
                </a:solidFill>
                <a:latin typeface="Inter" panose="02000503000000020004" pitchFamily="2" charset="0"/>
                <a:ea typeface="Inter" panose="02000503000000020004" pitchFamily="2" charset="0"/>
                <a:cs typeface="Inter" panose="02000503000000020004" pitchFamily="2" charset="0"/>
              </a:rPr>
              <a:t>Problem Statement</a:t>
            </a:r>
          </a:p>
          <a:p>
            <a:pPr>
              <a:spcBef>
                <a:spcPts val="0"/>
              </a:spcBef>
              <a:spcAft>
                <a:spcPts val="0"/>
              </a:spcAft>
            </a:pPr>
            <a:r>
              <a:rPr lang="en-US" sz="2400" b="1" dirty="0">
                <a:solidFill>
                  <a:schemeClr val="tx1">
                    <a:lumMod val="50000"/>
                  </a:schemeClr>
                </a:solidFill>
                <a:latin typeface="Inter" panose="02000503000000020004" pitchFamily="2" charset="0"/>
                <a:ea typeface="Inter" panose="02000503000000020004" pitchFamily="2" charset="0"/>
                <a:cs typeface="Inter" panose="02000503000000020004" pitchFamily="2" charset="0"/>
              </a:rPr>
              <a:t>Main Research Questions</a:t>
            </a:r>
          </a:p>
          <a:p>
            <a:pPr>
              <a:spcBef>
                <a:spcPts val="0"/>
              </a:spcBef>
              <a:spcAft>
                <a:spcPts val="0"/>
              </a:spcAft>
            </a:pPr>
            <a:r>
              <a:rPr lang="en-US" sz="2400" b="1" dirty="0">
                <a:solidFill>
                  <a:schemeClr val="tx1">
                    <a:lumMod val="50000"/>
                  </a:schemeClr>
                </a:solidFill>
                <a:latin typeface="Inter" panose="02000503000000020004" pitchFamily="2" charset="0"/>
                <a:ea typeface="Inter" panose="02000503000000020004" pitchFamily="2" charset="0"/>
                <a:cs typeface="Inter" panose="02000503000000020004" pitchFamily="2" charset="0"/>
              </a:rPr>
              <a:t>Method</a:t>
            </a:r>
          </a:p>
          <a:p>
            <a:pPr>
              <a:spcBef>
                <a:spcPts val="0"/>
              </a:spcBef>
              <a:spcAft>
                <a:spcPts val="0"/>
              </a:spcAft>
            </a:pPr>
            <a:r>
              <a:rPr lang="en-US" dirty="0">
                <a:solidFill>
                  <a:schemeClr val="tx1">
                    <a:lumMod val="50000"/>
                  </a:schemeClr>
                </a:solidFill>
              </a:rPr>
              <a:t>Findings</a:t>
            </a:r>
            <a:endParaRPr lang="en-US" sz="2400" b="1" dirty="0">
              <a:solidFill>
                <a:schemeClr val="tx1">
                  <a:lumMod val="50000"/>
                </a:schemeClr>
              </a:solidFill>
              <a:latin typeface="Inter" panose="02000503000000020004" pitchFamily="2" charset="0"/>
              <a:ea typeface="Inter" panose="02000503000000020004" pitchFamily="2" charset="0"/>
              <a:cs typeface="Inter" panose="02000503000000020004" pitchFamily="2" charset="0"/>
            </a:endParaRPr>
          </a:p>
        </p:txBody>
      </p:sp>
      <p:sp>
        <p:nvSpPr>
          <p:cNvPr id="55" name="Textplatzhalter 54">
            <a:extLst>
              <a:ext uri="{FF2B5EF4-FFF2-40B4-BE49-F238E27FC236}">
                <a16:creationId xmlns:a16="http://schemas.microsoft.com/office/drawing/2014/main" id="{ACAFD0D8-3670-E83D-DFE2-C679FCA09D7D}"/>
              </a:ext>
            </a:extLst>
          </p:cNvPr>
          <p:cNvSpPr>
            <a:spLocks noGrp="1"/>
          </p:cNvSpPr>
          <p:nvPr>
            <p:ph type="body" sz="quarter" idx="17"/>
          </p:nvPr>
        </p:nvSpPr>
        <p:spPr>
          <a:xfrm>
            <a:off x="3680123" y="1235868"/>
            <a:ext cx="636026" cy="4386263"/>
          </a:xfrm>
        </p:spPr>
        <p:txBody>
          <a:bodyPr/>
          <a:lstStyle/>
          <a:p>
            <a:r>
              <a:rPr lang="de-DE" dirty="0"/>
              <a:t>01</a:t>
            </a:r>
          </a:p>
          <a:p>
            <a:r>
              <a:rPr lang="de-DE" dirty="0"/>
              <a:t>02</a:t>
            </a:r>
          </a:p>
          <a:p>
            <a:r>
              <a:rPr lang="de-DE" dirty="0"/>
              <a:t>03</a:t>
            </a:r>
          </a:p>
          <a:p>
            <a:r>
              <a:rPr lang="de-DE" dirty="0"/>
              <a:t>04</a:t>
            </a:r>
          </a:p>
        </p:txBody>
      </p:sp>
      <p:sp>
        <p:nvSpPr>
          <p:cNvPr id="61" name="Titel 60">
            <a:extLst>
              <a:ext uri="{FF2B5EF4-FFF2-40B4-BE49-F238E27FC236}">
                <a16:creationId xmlns:a16="http://schemas.microsoft.com/office/drawing/2014/main" id="{92989FBB-CE96-2148-8B12-05EF73C2B447}"/>
              </a:ext>
            </a:extLst>
          </p:cNvPr>
          <p:cNvSpPr>
            <a:spLocks noGrp="1"/>
          </p:cNvSpPr>
          <p:nvPr>
            <p:ph type="title"/>
          </p:nvPr>
        </p:nvSpPr>
        <p:spPr/>
        <p:txBody>
          <a:bodyPr/>
          <a:lstStyle/>
          <a:p>
            <a:r>
              <a:rPr lang="en-ES" dirty="0"/>
              <a:t>Agenda</a:t>
            </a:r>
            <a:endParaRPr lang="en-US" dirty="0"/>
          </a:p>
        </p:txBody>
      </p:sp>
      <p:sp>
        <p:nvSpPr>
          <p:cNvPr id="3" name="Textfeld 2">
            <a:extLst>
              <a:ext uri="{FF2B5EF4-FFF2-40B4-BE49-F238E27FC236}">
                <a16:creationId xmlns:a16="http://schemas.microsoft.com/office/drawing/2014/main" id="{A357BCC3-C56A-9F4D-872C-7DE34B42B4E4}"/>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5994024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liennummernplatzhalter 13">
            <a:extLst>
              <a:ext uri="{FF2B5EF4-FFF2-40B4-BE49-F238E27FC236}">
                <a16:creationId xmlns:a16="http://schemas.microsoft.com/office/drawing/2014/main" id="{386D55E3-2D0A-3A4B-9590-E0E78DC9BB5C}"/>
              </a:ext>
            </a:extLst>
          </p:cNvPr>
          <p:cNvSpPr>
            <a:spLocks noGrp="1"/>
          </p:cNvSpPr>
          <p:nvPr>
            <p:ph type="sldNum" sz="quarter" idx="12"/>
          </p:nvPr>
        </p:nvSpPr>
        <p:spPr/>
        <p:txBody>
          <a:bodyPr/>
          <a:lstStyle/>
          <a:p>
            <a:fld id="{520F690D-1126-C840-B373-EA4CEB998C30}" type="slidenum">
              <a:rPr lang="de-DE" smtClean="0"/>
              <a:pPr/>
              <a:t>30</a:t>
            </a:fld>
            <a:endParaRPr lang="de-DE"/>
          </a:p>
        </p:txBody>
      </p:sp>
      <p:sp>
        <p:nvSpPr>
          <p:cNvPr id="40" name="Textplatzhalter 39">
            <a:extLst>
              <a:ext uri="{FF2B5EF4-FFF2-40B4-BE49-F238E27FC236}">
                <a16:creationId xmlns:a16="http://schemas.microsoft.com/office/drawing/2014/main" id="{0EFAA832-386F-33F2-D1C6-FD37F41E2C0C}"/>
              </a:ext>
            </a:extLst>
          </p:cNvPr>
          <p:cNvSpPr>
            <a:spLocks noGrp="1"/>
          </p:cNvSpPr>
          <p:nvPr>
            <p:ph type="body" sz="quarter" idx="15"/>
          </p:nvPr>
        </p:nvSpPr>
        <p:spPr/>
        <p:txBody>
          <a:bodyPr>
            <a:noAutofit/>
          </a:bodyPr>
          <a:lstStyle/>
          <a:p>
            <a:pPr>
              <a:spcBef>
                <a:spcPts val="0"/>
              </a:spcBef>
              <a:spcAft>
                <a:spcPts val="0"/>
              </a:spcAft>
            </a:pPr>
            <a:r>
              <a:rPr lang="en-US" sz="2400" b="1" dirty="0">
                <a:solidFill>
                  <a:schemeClr val="tx1">
                    <a:lumMod val="40000"/>
                    <a:lumOff val="60000"/>
                  </a:schemeClr>
                </a:solidFill>
                <a:latin typeface="Inter" panose="02000503000000020004" pitchFamily="2" charset="0"/>
                <a:ea typeface="Inter" panose="02000503000000020004" pitchFamily="2" charset="0"/>
                <a:cs typeface="Inter" panose="02000503000000020004" pitchFamily="2" charset="0"/>
              </a:rPr>
              <a:t>Problem Statement</a:t>
            </a:r>
          </a:p>
          <a:p>
            <a:pPr>
              <a:spcBef>
                <a:spcPts val="0"/>
              </a:spcBef>
              <a:spcAft>
                <a:spcPts val="0"/>
              </a:spcAft>
            </a:pPr>
            <a:r>
              <a:rPr lang="en-US" sz="2400" b="1" dirty="0">
                <a:solidFill>
                  <a:schemeClr val="tx1">
                    <a:lumMod val="40000"/>
                    <a:lumOff val="60000"/>
                  </a:schemeClr>
                </a:solidFill>
                <a:latin typeface="Inter" panose="02000503000000020004" pitchFamily="2" charset="0"/>
                <a:ea typeface="Inter" panose="02000503000000020004" pitchFamily="2" charset="0"/>
                <a:cs typeface="Inter" panose="02000503000000020004" pitchFamily="2" charset="0"/>
              </a:rPr>
              <a:t>Main Research Questions</a:t>
            </a:r>
          </a:p>
          <a:p>
            <a:pPr>
              <a:spcBef>
                <a:spcPts val="0"/>
              </a:spcBef>
              <a:spcAft>
                <a:spcPts val="0"/>
              </a:spcAft>
            </a:pPr>
            <a:r>
              <a:rPr lang="en-US" sz="2400" b="1" dirty="0">
                <a:solidFill>
                  <a:schemeClr val="tx1">
                    <a:lumMod val="40000"/>
                    <a:lumOff val="60000"/>
                  </a:schemeClr>
                </a:solidFill>
                <a:latin typeface="Inter" panose="02000503000000020004" pitchFamily="2" charset="0"/>
                <a:ea typeface="Inter" panose="02000503000000020004" pitchFamily="2" charset="0"/>
                <a:cs typeface="Inter" panose="02000503000000020004" pitchFamily="2" charset="0"/>
              </a:rPr>
              <a:t>Methodology </a:t>
            </a:r>
          </a:p>
          <a:p>
            <a:pPr>
              <a:spcBef>
                <a:spcPts val="0"/>
              </a:spcBef>
              <a:spcAft>
                <a:spcPts val="0"/>
              </a:spcAft>
            </a:pPr>
            <a:r>
              <a:rPr lang="en-US" dirty="0">
                <a:solidFill>
                  <a:schemeClr val="tx1">
                    <a:lumMod val="50000"/>
                  </a:schemeClr>
                </a:solidFill>
              </a:rPr>
              <a:t>Findings</a:t>
            </a:r>
            <a:endParaRPr lang="en-US" sz="2400" b="1" dirty="0">
              <a:solidFill>
                <a:schemeClr val="tx1">
                  <a:lumMod val="50000"/>
                </a:schemeClr>
              </a:solidFill>
              <a:latin typeface="Inter" panose="02000503000000020004" pitchFamily="2" charset="0"/>
              <a:ea typeface="Inter" panose="02000503000000020004" pitchFamily="2" charset="0"/>
              <a:cs typeface="Inter" panose="02000503000000020004" pitchFamily="2" charset="0"/>
            </a:endParaRPr>
          </a:p>
        </p:txBody>
      </p:sp>
      <p:sp>
        <p:nvSpPr>
          <p:cNvPr id="55" name="Textplatzhalter 54">
            <a:extLst>
              <a:ext uri="{FF2B5EF4-FFF2-40B4-BE49-F238E27FC236}">
                <a16:creationId xmlns:a16="http://schemas.microsoft.com/office/drawing/2014/main" id="{ACAFD0D8-3670-E83D-DFE2-C679FCA09D7D}"/>
              </a:ext>
            </a:extLst>
          </p:cNvPr>
          <p:cNvSpPr>
            <a:spLocks noGrp="1"/>
          </p:cNvSpPr>
          <p:nvPr>
            <p:ph type="body" sz="quarter" idx="17"/>
          </p:nvPr>
        </p:nvSpPr>
        <p:spPr/>
        <p:txBody>
          <a:bodyPr/>
          <a:lstStyle/>
          <a:p>
            <a:r>
              <a:rPr lang="de-DE" dirty="0"/>
              <a:t>01</a:t>
            </a:r>
          </a:p>
          <a:p>
            <a:r>
              <a:rPr lang="de-DE" dirty="0"/>
              <a:t>02</a:t>
            </a:r>
          </a:p>
          <a:p>
            <a:r>
              <a:rPr lang="de-DE" dirty="0"/>
              <a:t>03</a:t>
            </a:r>
          </a:p>
          <a:p>
            <a:r>
              <a:rPr lang="de-DE" dirty="0"/>
              <a:t>04</a:t>
            </a:r>
          </a:p>
        </p:txBody>
      </p:sp>
      <p:sp>
        <p:nvSpPr>
          <p:cNvPr id="61" name="Titel 60">
            <a:extLst>
              <a:ext uri="{FF2B5EF4-FFF2-40B4-BE49-F238E27FC236}">
                <a16:creationId xmlns:a16="http://schemas.microsoft.com/office/drawing/2014/main" id="{92989FBB-CE96-2148-8B12-05EF73C2B447}"/>
              </a:ext>
            </a:extLst>
          </p:cNvPr>
          <p:cNvSpPr>
            <a:spLocks noGrp="1"/>
          </p:cNvSpPr>
          <p:nvPr>
            <p:ph type="title"/>
          </p:nvPr>
        </p:nvSpPr>
        <p:spPr/>
        <p:txBody>
          <a:bodyPr/>
          <a:lstStyle/>
          <a:p>
            <a:r>
              <a:rPr lang="en-ES" dirty="0"/>
              <a:t>Agenda</a:t>
            </a:r>
            <a:endParaRPr lang="en-US" dirty="0"/>
          </a:p>
        </p:txBody>
      </p:sp>
      <p:sp>
        <p:nvSpPr>
          <p:cNvPr id="3" name="Textfeld 2">
            <a:extLst>
              <a:ext uri="{FF2B5EF4-FFF2-40B4-BE49-F238E27FC236}">
                <a16:creationId xmlns:a16="http://schemas.microsoft.com/office/drawing/2014/main" id="{A357BCC3-C56A-9F4D-872C-7DE34B42B4E4}"/>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1437336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How well does it perform?</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31</a:t>
            </a:fld>
            <a:endParaRPr lang="de-DE"/>
          </a:p>
        </p:txBody>
      </p:sp>
      <p:pic>
        <p:nvPicPr>
          <p:cNvPr id="4" name="Grafik 3">
            <a:extLst>
              <a:ext uri="{FF2B5EF4-FFF2-40B4-BE49-F238E27FC236}">
                <a16:creationId xmlns:a16="http://schemas.microsoft.com/office/drawing/2014/main" id="{56586319-D0D2-90F8-5800-E5405D59EBAC}"/>
              </a:ext>
            </a:extLst>
          </p:cNvPr>
          <p:cNvPicPr>
            <a:picLocks noChangeAspect="1"/>
          </p:cNvPicPr>
          <p:nvPr/>
        </p:nvPicPr>
        <p:blipFill>
          <a:blip r:embed="rId2"/>
          <a:stretch>
            <a:fillRect/>
          </a:stretch>
        </p:blipFill>
        <p:spPr>
          <a:xfrm>
            <a:off x="401843" y="2205098"/>
            <a:ext cx="3816427" cy="2651990"/>
          </a:xfrm>
          <a:prstGeom prst="rect">
            <a:avLst/>
          </a:prstGeom>
        </p:spPr>
      </p:pic>
      <p:pic>
        <p:nvPicPr>
          <p:cNvPr id="5" name="Grafik 4">
            <a:extLst>
              <a:ext uri="{FF2B5EF4-FFF2-40B4-BE49-F238E27FC236}">
                <a16:creationId xmlns:a16="http://schemas.microsoft.com/office/drawing/2014/main" id="{E882FDB5-CCDD-16CD-4401-DF63C2E1C7AD}"/>
              </a:ext>
            </a:extLst>
          </p:cNvPr>
          <p:cNvPicPr>
            <a:picLocks noChangeAspect="1"/>
          </p:cNvPicPr>
          <p:nvPr/>
        </p:nvPicPr>
        <p:blipFill>
          <a:blip r:embed="rId3"/>
          <a:stretch>
            <a:fillRect/>
          </a:stretch>
        </p:blipFill>
        <p:spPr>
          <a:xfrm>
            <a:off x="4203028" y="2200540"/>
            <a:ext cx="3785944" cy="2661106"/>
          </a:xfrm>
          <a:prstGeom prst="rect">
            <a:avLst/>
          </a:prstGeom>
        </p:spPr>
      </p:pic>
      <p:pic>
        <p:nvPicPr>
          <p:cNvPr id="6" name="Grafik 5">
            <a:extLst>
              <a:ext uri="{FF2B5EF4-FFF2-40B4-BE49-F238E27FC236}">
                <a16:creationId xmlns:a16="http://schemas.microsoft.com/office/drawing/2014/main" id="{734A8CB2-0A2B-9B99-22F3-663C48CF7F86}"/>
              </a:ext>
            </a:extLst>
          </p:cNvPr>
          <p:cNvPicPr>
            <a:picLocks noChangeAspect="1"/>
          </p:cNvPicPr>
          <p:nvPr/>
        </p:nvPicPr>
        <p:blipFill>
          <a:blip r:embed="rId4"/>
          <a:stretch>
            <a:fillRect/>
          </a:stretch>
        </p:blipFill>
        <p:spPr>
          <a:xfrm>
            <a:off x="7988972" y="2200541"/>
            <a:ext cx="3810330" cy="2661106"/>
          </a:xfrm>
          <a:prstGeom prst="rect">
            <a:avLst/>
          </a:prstGeom>
        </p:spPr>
      </p:pic>
    </p:spTree>
    <p:extLst>
      <p:ext uri="{BB962C8B-B14F-4D97-AF65-F5344CB8AC3E}">
        <p14:creationId xmlns:p14="http://schemas.microsoft.com/office/powerpoint/2010/main" val="28049300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Hogwarts, Harry, Potter, Zauberschule">
            <a:extLst>
              <a:ext uri="{FF2B5EF4-FFF2-40B4-BE49-F238E27FC236}">
                <a16:creationId xmlns:a16="http://schemas.microsoft.com/office/drawing/2014/main" id="{DEB95CBE-6930-B87A-F626-3F5827080EF0}"/>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b="20775"/>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139A5D44-9C97-9E60-2623-AEB92A2E41C2}"/>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lnSpc>
                <a:spcPct val="90000"/>
              </a:lnSpc>
            </a:pPr>
            <a:r>
              <a:rPr lang="en-US" sz="6000" dirty="0">
                <a:solidFill>
                  <a:srgbClr val="FFFFFF"/>
                </a:solidFill>
                <a:latin typeface="+mj-lt"/>
                <a:ea typeface="+mj-ea"/>
                <a:cs typeface="+mj-cs"/>
              </a:rPr>
              <a:t>Can We Validate This?</a:t>
            </a:r>
          </a:p>
        </p:txBody>
      </p:sp>
      <p:sp>
        <p:nvSpPr>
          <p:cNvPr id="11" name="Textfeld 10">
            <a:extLst>
              <a:ext uri="{FF2B5EF4-FFF2-40B4-BE49-F238E27FC236}">
                <a16:creationId xmlns:a16="http://schemas.microsoft.com/office/drawing/2014/main" id="{51DFB099-5E1E-07B7-72B9-B6AF56566232}"/>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1586247134"/>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We can!</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33</a:t>
            </a:fld>
            <a:endParaRPr lang="de-DE"/>
          </a:p>
        </p:txBody>
      </p:sp>
      <p:sp>
        <p:nvSpPr>
          <p:cNvPr id="10" name="Textfeld 9">
            <a:extLst>
              <a:ext uri="{FF2B5EF4-FFF2-40B4-BE49-F238E27FC236}">
                <a16:creationId xmlns:a16="http://schemas.microsoft.com/office/drawing/2014/main" id="{A8BF944C-ED1F-3756-FADA-FB94C074F73C}"/>
              </a:ext>
            </a:extLst>
          </p:cNvPr>
          <p:cNvSpPr txBox="1"/>
          <p:nvPr/>
        </p:nvSpPr>
        <p:spPr>
          <a:xfrm>
            <a:off x="468630" y="6301006"/>
            <a:ext cx="6094476" cy="430887"/>
          </a:xfrm>
          <a:prstGeom prst="rect">
            <a:avLst/>
          </a:prstGeom>
          <a:noFill/>
        </p:spPr>
        <p:txBody>
          <a:bodyPr wrap="square">
            <a:spAutoFit/>
          </a:bodyPr>
          <a:lstStyle/>
          <a:p>
            <a:r>
              <a:rPr lang="de-DE" sz="1100" dirty="0">
                <a:solidFill>
                  <a:schemeClr val="bg1">
                    <a:lumMod val="20000"/>
                    <a:lumOff val="80000"/>
                  </a:schemeClr>
                </a:solidFill>
                <a:hlinkClick r:id="rId2"/>
              </a:rPr>
              <a:t>https://github.com/prometheus-eval/prometheus-eval</a:t>
            </a:r>
            <a:endParaRPr lang="de-DE" sz="1100" dirty="0">
              <a:solidFill>
                <a:schemeClr val="bg1">
                  <a:lumMod val="20000"/>
                  <a:lumOff val="80000"/>
                </a:schemeClr>
              </a:solidFill>
            </a:endParaRPr>
          </a:p>
          <a:p>
            <a:r>
              <a:rPr lang="de-DE" sz="1100" dirty="0">
                <a:solidFill>
                  <a:schemeClr val="bg1">
                    <a:lumMod val="20000"/>
                    <a:lumOff val="80000"/>
                  </a:schemeClr>
                </a:solidFill>
              </a:rPr>
              <a:t>https://arxiv.org/pdf/2310.08491</a:t>
            </a:r>
          </a:p>
        </p:txBody>
      </p:sp>
      <p:pic>
        <p:nvPicPr>
          <p:cNvPr id="12" name="Grafik 11">
            <a:extLst>
              <a:ext uri="{FF2B5EF4-FFF2-40B4-BE49-F238E27FC236}">
                <a16:creationId xmlns:a16="http://schemas.microsoft.com/office/drawing/2014/main" id="{2BE6E83A-876B-429B-12D8-8966957872A2}"/>
              </a:ext>
            </a:extLst>
          </p:cNvPr>
          <p:cNvPicPr>
            <a:picLocks noChangeAspect="1"/>
          </p:cNvPicPr>
          <p:nvPr/>
        </p:nvPicPr>
        <p:blipFill>
          <a:blip r:embed="rId3"/>
          <a:stretch>
            <a:fillRect/>
          </a:stretch>
        </p:blipFill>
        <p:spPr>
          <a:xfrm>
            <a:off x="3090443" y="980733"/>
            <a:ext cx="6011114" cy="4896533"/>
          </a:xfrm>
          <a:prstGeom prst="rect">
            <a:avLst/>
          </a:prstGeom>
        </p:spPr>
      </p:pic>
    </p:spTree>
    <p:extLst>
      <p:ext uri="{BB962C8B-B14F-4D97-AF65-F5344CB8AC3E}">
        <p14:creationId xmlns:p14="http://schemas.microsoft.com/office/powerpoint/2010/main" val="6363891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Prometheus Eval Core Components</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34</a:t>
            </a:fld>
            <a:endParaRPr lang="de-DE"/>
          </a:p>
        </p:txBody>
      </p:sp>
      <p:sp>
        <p:nvSpPr>
          <p:cNvPr id="10" name="Textfeld 9">
            <a:extLst>
              <a:ext uri="{FF2B5EF4-FFF2-40B4-BE49-F238E27FC236}">
                <a16:creationId xmlns:a16="http://schemas.microsoft.com/office/drawing/2014/main" id="{A8BF944C-ED1F-3756-FADA-FB94C074F73C}"/>
              </a:ext>
            </a:extLst>
          </p:cNvPr>
          <p:cNvSpPr txBox="1"/>
          <p:nvPr/>
        </p:nvSpPr>
        <p:spPr>
          <a:xfrm>
            <a:off x="468630" y="6301006"/>
            <a:ext cx="6094476" cy="430887"/>
          </a:xfrm>
          <a:prstGeom prst="rect">
            <a:avLst/>
          </a:prstGeom>
          <a:noFill/>
        </p:spPr>
        <p:txBody>
          <a:bodyPr wrap="square">
            <a:spAutoFit/>
          </a:bodyPr>
          <a:lstStyle/>
          <a:p>
            <a:r>
              <a:rPr lang="de-DE" sz="1100" dirty="0">
                <a:solidFill>
                  <a:schemeClr val="bg1">
                    <a:lumMod val="20000"/>
                    <a:lumOff val="80000"/>
                  </a:schemeClr>
                </a:solidFill>
                <a:hlinkClick r:id="rId2"/>
              </a:rPr>
              <a:t>https://github.com/prometheus-eval/prometheus-eval</a:t>
            </a:r>
            <a:endParaRPr lang="de-DE" sz="1100" dirty="0">
              <a:solidFill>
                <a:schemeClr val="bg1">
                  <a:lumMod val="20000"/>
                  <a:lumOff val="80000"/>
                </a:schemeClr>
              </a:solidFill>
            </a:endParaRPr>
          </a:p>
          <a:p>
            <a:r>
              <a:rPr lang="de-DE" sz="1100" dirty="0">
                <a:solidFill>
                  <a:schemeClr val="bg1">
                    <a:lumMod val="20000"/>
                    <a:lumOff val="80000"/>
                  </a:schemeClr>
                </a:solidFill>
              </a:rPr>
              <a:t>https://arxiv.org/pdf/2310.08491</a:t>
            </a:r>
          </a:p>
        </p:txBody>
      </p:sp>
      <p:sp>
        <p:nvSpPr>
          <p:cNvPr id="2" name="Textfeld 1">
            <a:extLst>
              <a:ext uri="{FF2B5EF4-FFF2-40B4-BE49-F238E27FC236}">
                <a16:creationId xmlns:a16="http://schemas.microsoft.com/office/drawing/2014/main" id="{B0C0A84D-C470-3A7C-7905-3A159B3D6156}"/>
              </a:ext>
            </a:extLst>
          </p:cNvPr>
          <p:cNvSpPr txBox="1"/>
          <p:nvPr/>
        </p:nvSpPr>
        <p:spPr>
          <a:xfrm>
            <a:off x="1271016" y="1618488"/>
            <a:ext cx="9976104" cy="914400"/>
          </a:xfrm>
          <a:prstGeom prst="rect">
            <a:avLst/>
          </a:prstGeom>
          <a:noFill/>
        </p:spPr>
        <p:txBody>
          <a:bodyPr wrap="none" lIns="0" tIns="0" rIns="0" bIns="0" numCol="1" spcCol="432000" rtlCol="0">
            <a:noAutofit/>
          </a:bodyPr>
          <a:lstStyle/>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7" name="Textplatzhalter 12">
            <a:extLst>
              <a:ext uri="{FF2B5EF4-FFF2-40B4-BE49-F238E27FC236}">
                <a16:creationId xmlns:a16="http://schemas.microsoft.com/office/drawing/2014/main" id="{F047EE96-E222-346F-E6C0-8172B9C92541}"/>
              </a:ext>
            </a:extLst>
          </p:cNvPr>
          <p:cNvSpPr txBox="1">
            <a:spLocks/>
          </p:cNvSpPr>
          <p:nvPr/>
        </p:nvSpPr>
        <p:spPr>
          <a:xfrm>
            <a:off x="3079728" y="2040521"/>
            <a:ext cx="6032543" cy="3775063"/>
          </a:xfrm>
          <a:prstGeom prst="rect">
            <a:avLst/>
          </a:prstGeom>
          <a:solidFill>
            <a:schemeClr val="accent2"/>
          </a:solidFill>
        </p:spPr>
        <p:txBody>
          <a:bodyPr vert="horz" lIns="288000" tIns="288000" rIns="288000" bIns="288000" numCol="1" spcCol="432000" rtlCol="0">
            <a:noAutofit/>
          </a:bodyPr>
          <a:lstStyle>
            <a:lvl1pPr marL="288000" marR="0" indent="-288000" algn="l" defTabSz="914400" rtl="0" eaLnBrk="1" fontAlgn="auto" latinLnBrk="0" hangingPunct="1">
              <a:lnSpc>
                <a:spcPct val="110000"/>
              </a:lnSpc>
              <a:spcBef>
                <a:spcPts val="100"/>
              </a:spcBef>
              <a:spcAft>
                <a:spcPts val="1600"/>
              </a:spcAft>
              <a:buClr>
                <a:srgbClr val="EC6559"/>
              </a:buClr>
              <a:buSzTx/>
              <a:buFont typeface="Wingdings" pitchFamily="2" charset="2"/>
              <a:buChar char="§"/>
              <a:tabLst/>
              <a:defRPr sz="1600" b="0" i="0" kern="1200">
                <a:solidFill>
                  <a:schemeClr val="bg1"/>
                </a:solidFill>
                <a:latin typeface="Inter Light" panose="02000403000000020004" pitchFamily="2" charset="0"/>
                <a:ea typeface="Inter Light" panose="02000403000000020004" pitchFamily="2" charset="0"/>
                <a:cs typeface="Inter Light" panose="02000403000000020004" pitchFamily="2" charset="0"/>
              </a:defRPr>
            </a:lvl1pPr>
            <a:lvl2pPr marL="598950" indent="-285750" algn="l" defTabSz="914400" rtl="0" eaLnBrk="1" latinLnBrk="0" hangingPunct="1">
              <a:lnSpc>
                <a:spcPct val="110000"/>
              </a:lnSpc>
              <a:spcBef>
                <a:spcPts val="100"/>
              </a:spcBef>
              <a:spcAft>
                <a:spcPts val="1600"/>
              </a:spcAft>
              <a:buClr>
                <a:srgbClr val="EC6559"/>
              </a:buClr>
              <a:buFont typeface="Symbol" pitchFamily="2" charset="2"/>
              <a:buChar char="-"/>
              <a:defRPr sz="1600" b="0" i="0" kern="1200">
                <a:solidFill>
                  <a:schemeClr val="bg1"/>
                </a:solidFill>
                <a:latin typeface="Inter Light" panose="02000403000000020004" pitchFamily="2" charset="0"/>
                <a:ea typeface="Inter Light" panose="02000403000000020004" pitchFamily="2" charset="0"/>
                <a:cs typeface="Inter Light" panose="02000403000000020004" pitchFamily="2" charset="0"/>
              </a:defRPr>
            </a:lvl2pPr>
            <a:lvl3pPr marL="914400" indent="0" algn="l" defTabSz="914400" rtl="0" eaLnBrk="1" latinLnBrk="0" hangingPunct="1">
              <a:lnSpc>
                <a:spcPct val="110000"/>
              </a:lnSpc>
              <a:spcBef>
                <a:spcPts val="100"/>
              </a:spcBef>
              <a:spcAft>
                <a:spcPts val="1600"/>
              </a:spcAft>
              <a:buClr>
                <a:srgbClr val="EC6559"/>
              </a:buClr>
              <a:buFont typeface="Symbol" pitchFamily="2" charset="2"/>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3pPr>
            <a:lvl4pPr marL="1371600" indent="0" algn="l" defTabSz="914400" rtl="0" eaLnBrk="1" latinLnBrk="0" hangingPunct="1">
              <a:lnSpc>
                <a:spcPct val="110000"/>
              </a:lnSpc>
              <a:spcBef>
                <a:spcPts val="500"/>
              </a:spcBef>
              <a:buFont typeface="Arial" panose="020B0604020202020204" pitchFamily="34" charset="0"/>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4pPr>
            <a:lvl5pPr marL="1828800" indent="0" algn="l" defTabSz="914400" rtl="0" eaLnBrk="1" latinLnBrk="0" hangingPunct="1">
              <a:lnSpc>
                <a:spcPct val="110000"/>
              </a:lnSpc>
              <a:spcBef>
                <a:spcPts val="500"/>
              </a:spcBef>
              <a:buFont typeface="Arial" panose="020B0604020202020204" pitchFamily="34" charset="0"/>
              <a:buNone/>
              <a:defRPr sz="1400" b="0" i="0" kern="1200">
                <a:solidFill>
                  <a:srgbClr val="485156"/>
                </a:solidFill>
                <a:latin typeface="Inter Light" panose="02000403000000020004" pitchFamily="2" charset="0"/>
                <a:ea typeface="Inter Light" panose="02000403000000020004" pitchFamily="2" charset="0"/>
                <a:cs typeface="Inter Light" panose="020004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Instruction</a:t>
            </a:r>
          </a:p>
          <a:p>
            <a:r>
              <a:rPr lang="en-US" dirty="0"/>
              <a:t>Response To Evaluate</a:t>
            </a:r>
          </a:p>
          <a:p>
            <a:r>
              <a:rPr lang="en-US" dirty="0"/>
              <a:t>Customized Rubric</a:t>
            </a:r>
          </a:p>
          <a:p>
            <a:r>
              <a:rPr lang="en-US" dirty="0"/>
              <a:t>Reference Answer</a:t>
            </a:r>
          </a:p>
          <a:p>
            <a:endParaRPr lang="en-US" dirty="0"/>
          </a:p>
          <a:p>
            <a:r>
              <a:rPr lang="en-US" dirty="0"/>
              <a:t>Feedback</a:t>
            </a:r>
          </a:p>
          <a:p>
            <a:r>
              <a:rPr lang="en-US" dirty="0"/>
              <a:t>Score</a:t>
            </a:r>
          </a:p>
          <a:p>
            <a:endParaRPr lang="en-US" dirty="0"/>
          </a:p>
        </p:txBody>
      </p:sp>
    </p:spTree>
    <p:extLst>
      <p:ext uri="{BB962C8B-B14F-4D97-AF65-F5344CB8AC3E}">
        <p14:creationId xmlns:p14="http://schemas.microsoft.com/office/powerpoint/2010/main" val="10180572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platzhalter 25">
            <a:extLst>
              <a:ext uri="{FF2B5EF4-FFF2-40B4-BE49-F238E27FC236}">
                <a16:creationId xmlns:a16="http://schemas.microsoft.com/office/drawing/2014/main" id="{ED4170FA-19D1-3547-AC5D-17FBD33E86F1}"/>
              </a:ext>
            </a:extLst>
          </p:cNvPr>
          <p:cNvSpPr>
            <a:spLocks noGrp="1"/>
          </p:cNvSpPr>
          <p:nvPr>
            <p:ph type="body" sz="quarter" idx="15"/>
          </p:nvPr>
        </p:nvSpPr>
        <p:spPr>
          <a:xfrm>
            <a:off x="4098420" y="0"/>
            <a:ext cx="5280058" cy="861646"/>
          </a:xfrm>
        </p:spPr>
        <p:txBody>
          <a:bodyPr/>
          <a:lstStyle/>
          <a:p>
            <a:pPr>
              <a:lnSpc>
                <a:spcPct val="110000"/>
              </a:lnSpc>
            </a:pPr>
            <a:r>
              <a:rPr lang="en-US" dirty="0">
                <a:solidFill>
                  <a:srgbClr val="EC6559"/>
                </a:solidFill>
              </a:rPr>
              <a:t>Problem Statement</a:t>
            </a:r>
            <a:br>
              <a:rPr lang="en-US" sz="1600" b="0" dirty="0">
                <a:latin typeface="Inter Light" panose="02000403000000020004" pitchFamily="2" charset="0"/>
                <a:ea typeface="Inter Light" panose="02000403000000020004" pitchFamily="2" charset="0"/>
                <a:cs typeface="Inter Light" panose="02000403000000020004" pitchFamily="2" charset="0"/>
              </a:rPr>
            </a:br>
            <a:endParaRPr lang="en-US" sz="1600" b="0" dirty="0">
              <a:latin typeface="Inter Light" panose="02000403000000020004" pitchFamily="2" charset="0"/>
              <a:ea typeface="Inter Light" panose="02000403000000020004" pitchFamily="2" charset="0"/>
              <a:cs typeface="Inter Light" panose="02000403000000020004" pitchFamily="2" charset="0"/>
            </a:endParaRPr>
          </a:p>
        </p:txBody>
      </p:sp>
      <p:sp>
        <p:nvSpPr>
          <p:cNvPr id="2" name="Fußzeilenplatzhalter 1">
            <a:extLst>
              <a:ext uri="{FF2B5EF4-FFF2-40B4-BE49-F238E27FC236}">
                <a16:creationId xmlns:a16="http://schemas.microsoft.com/office/drawing/2014/main" id="{3933BFBB-559F-5C43-8EE3-91D4D6E8C52E}"/>
              </a:ext>
            </a:extLst>
          </p:cNvPr>
          <p:cNvSpPr>
            <a:spLocks noGrp="1"/>
          </p:cNvSpPr>
          <p:nvPr>
            <p:ph type="ftr" sz="quarter" idx="11"/>
          </p:nvPr>
        </p:nvSpPr>
        <p:spPr>
          <a:xfrm>
            <a:off x="8795498" y="6007667"/>
            <a:ext cx="2108668" cy="844243"/>
          </a:xfrm>
        </p:spPr>
        <p:txBody>
          <a:bodyPr/>
          <a:lstStyle/>
          <a:p>
            <a:r>
              <a:rPr lang="de-DE"/>
              <a:t>OSP Powerpoint Master</a:t>
            </a:r>
            <a:endParaRPr lang="en-ES"/>
          </a:p>
        </p:txBody>
      </p:sp>
      <p:sp>
        <p:nvSpPr>
          <p:cNvPr id="3" name="Foliennummernplatzhalter 2">
            <a:extLst>
              <a:ext uri="{FF2B5EF4-FFF2-40B4-BE49-F238E27FC236}">
                <a16:creationId xmlns:a16="http://schemas.microsoft.com/office/drawing/2014/main" id="{BED3733E-999A-764E-8612-B15FB07A5A49}"/>
              </a:ext>
            </a:extLst>
          </p:cNvPr>
          <p:cNvSpPr>
            <a:spLocks noGrp="1"/>
          </p:cNvSpPr>
          <p:nvPr>
            <p:ph type="sldNum" sz="quarter" idx="12"/>
          </p:nvPr>
        </p:nvSpPr>
        <p:spPr>
          <a:xfrm>
            <a:off x="10932196" y="6007668"/>
            <a:ext cx="636026" cy="844243"/>
          </a:xfrm>
        </p:spPr>
        <p:txBody>
          <a:bodyPr/>
          <a:lstStyle/>
          <a:p>
            <a:fld id="{520F690D-1126-C840-B373-EA4CEB998C30}" type="slidenum">
              <a:rPr lang="de-DE" smtClean="0"/>
              <a:pPr/>
              <a:t>35</a:t>
            </a:fld>
            <a:endParaRPr lang="de-DE"/>
          </a:p>
        </p:txBody>
      </p:sp>
      <p:pic>
        <p:nvPicPr>
          <p:cNvPr id="3074" name="Picture 2" descr="https://pixabay.com/de/photos/harry-potter-funco-fantasie-b%C3%BCcher-5055509/">
            <a:extLst>
              <a:ext uri="{FF2B5EF4-FFF2-40B4-BE49-F238E27FC236}">
                <a16:creationId xmlns:a16="http://schemas.microsoft.com/office/drawing/2014/main" id="{4E2DB0D7-2D82-2F17-EC28-3B07C09FA5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1650" y="1581912"/>
            <a:ext cx="6298559" cy="4197096"/>
          </a:xfrm>
          <a:prstGeom prst="rect">
            <a:avLst/>
          </a:prstGeom>
          <a:noFill/>
          <a:extLst>
            <a:ext uri="{909E8E84-426E-40DD-AFC4-6F175D3DCCD1}">
              <a14:hiddenFill xmlns:a14="http://schemas.microsoft.com/office/drawing/2010/main">
                <a:solidFill>
                  <a:srgbClr val="FFFFFF"/>
                </a:solidFill>
              </a14:hiddenFill>
            </a:ext>
          </a:extLst>
        </p:spPr>
      </p:pic>
      <p:sp>
        <p:nvSpPr>
          <p:cNvPr id="10" name="Textfeld 9">
            <a:extLst>
              <a:ext uri="{FF2B5EF4-FFF2-40B4-BE49-F238E27FC236}">
                <a16:creationId xmlns:a16="http://schemas.microsoft.com/office/drawing/2014/main" id="{D02A05C8-8C9A-3982-408D-8D31A779EE28}"/>
              </a:ext>
            </a:extLst>
          </p:cNvPr>
          <p:cNvSpPr txBox="1"/>
          <p:nvPr/>
        </p:nvSpPr>
        <p:spPr>
          <a:xfrm>
            <a:off x="4951650" y="5823001"/>
            <a:ext cx="6094476" cy="184666"/>
          </a:xfrm>
          <a:prstGeom prst="rect">
            <a:avLst/>
          </a:prstGeom>
          <a:noFill/>
        </p:spPr>
        <p:txBody>
          <a:bodyPr wrap="square">
            <a:spAutoFit/>
          </a:bodyPr>
          <a:lstStyle/>
          <a:p>
            <a:r>
              <a:rPr lang="de-DE" sz="600" dirty="0"/>
              <a:t>https://pixabay.com/de/photos/harry-potter-funco-fantasie-b%C3%BCcher-5055509/</a:t>
            </a:r>
          </a:p>
        </p:txBody>
      </p:sp>
    </p:spTree>
    <p:extLst>
      <p:ext uri="{BB962C8B-B14F-4D97-AF65-F5344CB8AC3E}">
        <p14:creationId xmlns:p14="http://schemas.microsoft.com/office/powerpoint/2010/main" val="2135209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platzhalter 12">
            <a:extLst>
              <a:ext uri="{FF2B5EF4-FFF2-40B4-BE49-F238E27FC236}">
                <a16:creationId xmlns:a16="http://schemas.microsoft.com/office/drawing/2014/main" id="{45DC6709-CF56-7E44-8F33-03C619C60FF7}"/>
              </a:ext>
            </a:extLst>
          </p:cNvPr>
          <p:cNvSpPr>
            <a:spLocks noGrp="1"/>
          </p:cNvSpPr>
          <p:nvPr>
            <p:ph type="body" sz="quarter" idx="15"/>
          </p:nvPr>
        </p:nvSpPr>
        <p:spPr>
          <a:xfrm>
            <a:off x="4206240" y="2344370"/>
            <a:ext cx="8247888" cy="3233470"/>
          </a:xfrm>
        </p:spPr>
        <p:txBody>
          <a:bodyPr spcCol="360000"/>
          <a:lstStyle/>
          <a:p>
            <a:r>
              <a:rPr lang="en-US" sz="2400" b="1" dirty="0"/>
              <a:t>Right</a:t>
            </a:r>
            <a:r>
              <a:rPr lang="en-US" sz="2400" dirty="0"/>
              <a:t> Information</a:t>
            </a:r>
          </a:p>
          <a:p>
            <a:r>
              <a:rPr lang="en-US" sz="2400" dirty="0"/>
              <a:t>At The </a:t>
            </a:r>
            <a:r>
              <a:rPr lang="en-US" sz="2400" b="1" dirty="0"/>
              <a:t>Right</a:t>
            </a:r>
            <a:r>
              <a:rPr lang="en-US" sz="2400" dirty="0"/>
              <a:t> Time</a:t>
            </a:r>
          </a:p>
          <a:p>
            <a:r>
              <a:rPr lang="en-US" sz="2400" dirty="0"/>
              <a:t>In The </a:t>
            </a:r>
            <a:r>
              <a:rPr lang="en-US" sz="2400" b="1" dirty="0"/>
              <a:t>Right</a:t>
            </a:r>
            <a:r>
              <a:rPr lang="en-US" sz="2400" dirty="0"/>
              <a:t> Place</a:t>
            </a:r>
          </a:p>
          <a:p>
            <a:r>
              <a:rPr lang="en-US" sz="2400" dirty="0"/>
              <a:t>In The </a:t>
            </a:r>
            <a:r>
              <a:rPr lang="en-US" sz="2400" b="1" dirty="0"/>
              <a:t>Right</a:t>
            </a:r>
            <a:r>
              <a:rPr lang="en-US" sz="2400" dirty="0"/>
              <a:t> Way</a:t>
            </a:r>
          </a:p>
          <a:p>
            <a:r>
              <a:rPr lang="en-US" sz="2400" dirty="0"/>
              <a:t>To The </a:t>
            </a:r>
            <a:r>
              <a:rPr lang="en-US" sz="2400" b="1" dirty="0"/>
              <a:t>Right</a:t>
            </a:r>
            <a:r>
              <a:rPr lang="en-US" sz="2400" dirty="0"/>
              <a:t> Person</a:t>
            </a:r>
            <a:endParaRPr lang="en-US" dirty="0"/>
          </a:p>
        </p:txBody>
      </p:sp>
      <p:sp>
        <p:nvSpPr>
          <p:cNvPr id="10" name="Titel 9">
            <a:extLst>
              <a:ext uri="{FF2B5EF4-FFF2-40B4-BE49-F238E27FC236}">
                <a16:creationId xmlns:a16="http://schemas.microsoft.com/office/drawing/2014/main" id="{F31DDFC9-25D4-7E4C-89BE-48B8F6D78240}"/>
              </a:ext>
            </a:extLst>
          </p:cNvPr>
          <p:cNvSpPr>
            <a:spLocks noGrp="1"/>
          </p:cNvSpPr>
          <p:nvPr>
            <p:ph type="title"/>
          </p:nvPr>
        </p:nvSpPr>
        <p:spPr/>
        <p:txBody>
          <a:bodyPr/>
          <a:lstStyle/>
          <a:p>
            <a:r>
              <a:rPr lang="en-US" dirty="0"/>
              <a:t>Problem Statement</a:t>
            </a:r>
          </a:p>
        </p:txBody>
      </p:sp>
      <p:sp>
        <p:nvSpPr>
          <p:cNvPr id="5" name="Foliennummernplatzhalter 4">
            <a:extLst>
              <a:ext uri="{FF2B5EF4-FFF2-40B4-BE49-F238E27FC236}">
                <a16:creationId xmlns:a16="http://schemas.microsoft.com/office/drawing/2014/main" id="{B3907713-F4DA-824A-A433-01CC3D60380B}"/>
              </a:ext>
            </a:extLst>
          </p:cNvPr>
          <p:cNvSpPr>
            <a:spLocks noGrp="1"/>
          </p:cNvSpPr>
          <p:nvPr>
            <p:ph type="sldNum" sz="quarter" idx="12"/>
          </p:nvPr>
        </p:nvSpPr>
        <p:spPr/>
        <p:txBody>
          <a:bodyPr/>
          <a:lstStyle/>
          <a:p>
            <a:fld id="{520F690D-1126-C840-B373-EA4CEB998C30}" type="slidenum">
              <a:rPr lang="de-DE" smtClean="0"/>
              <a:pPr/>
              <a:t>4</a:t>
            </a:fld>
            <a:endParaRPr lang="de-DE"/>
          </a:p>
        </p:txBody>
      </p:sp>
      <p:sp>
        <p:nvSpPr>
          <p:cNvPr id="7" name="Textfeld 6">
            <a:extLst>
              <a:ext uri="{FF2B5EF4-FFF2-40B4-BE49-F238E27FC236}">
                <a16:creationId xmlns:a16="http://schemas.microsoft.com/office/drawing/2014/main" id="{548BE965-A67B-B7CD-DDEE-57986DF2C8B8}"/>
              </a:ext>
            </a:extLst>
          </p:cNvPr>
          <p:cNvSpPr txBox="1"/>
          <p:nvPr/>
        </p:nvSpPr>
        <p:spPr>
          <a:xfrm>
            <a:off x="1389888" y="1463040"/>
            <a:ext cx="914400" cy="914400"/>
          </a:xfrm>
          <a:prstGeom prst="rect">
            <a:avLst/>
          </a:prstGeom>
          <a:noFill/>
        </p:spPr>
        <p:txBody>
          <a:bodyPr wrap="none" lIns="0" tIns="0" rIns="0" bIns="0" numCol="1" spcCol="432000" rtlCol="0">
            <a:noAutofit/>
          </a:bodyPr>
          <a:lstStyle/>
          <a:p>
            <a:pPr algn="l">
              <a:lnSpc>
                <a:spcPct val="110000"/>
              </a:lnSpc>
            </a:pP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The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main</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research</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questions</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which</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are</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critical</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for</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context</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aware</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a:t>
            </a:r>
            <a:r>
              <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rPr>
              <a:t>systems</a:t>
            </a:r>
            <a:r>
              <a:rPr lang="de-DE" sz="1600" dirty="0">
                <a:solidFill>
                  <a:srgbClr val="485156"/>
                </a:solidFill>
                <a:latin typeface="Inter Light" panose="02000403000000020004" pitchFamily="2" charset="0"/>
                <a:ea typeface="Inter Light" panose="02000403000000020004" pitchFamily="2" charset="0"/>
                <a:cs typeface="Inter Light" panose="02000403000000020004" pitchFamily="2" charset="0"/>
              </a:rPr>
              <a:t> [1]:</a:t>
            </a:r>
          </a:p>
        </p:txBody>
      </p:sp>
      <p:sp>
        <p:nvSpPr>
          <p:cNvPr id="14" name="Textfeld 13">
            <a:extLst>
              <a:ext uri="{FF2B5EF4-FFF2-40B4-BE49-F238E27FC236}">
                <a16:creationId xmlns:a16="http://schemas.microsoft.com/office/drawing/2014/main" id="{586E92AC-B84A-1BFA-FF96-04ED48F7A9C4}"/>
              </a:ext>
            </a:extLst>
          </p:cNvPr>
          <p:cNvSpPr txBox="1"/>
          <p:nvPr/>
        </p:nvSpPr>
        <p:spPr>
          <a:xfrm>
            <a:off x="1181372" y="6366224"/>
            <a:ext cx="6227064" cy="369332"/>
          </a:xfrm>
          <a:prstGeom prst="rect">
            <a:avLst/>
          </a:prstGeom>
          <a:noFill/>
        </p:spPr>
        <p:txBody>
          <a:bodyPr wrap="square">
            <a:spAutoFit/>
          </a:bodyPr>
          <a:lstStyle/>
          <a:p>
            <a:r>
              <a:rPr lang="de-DE" u="sng" dirty="0">
                <a:latin typeface="Roboto" panose="02000000000000000000" pitchFamily="2" charset="0"/>
                <a:hlinkClick r:id="rId2"/>
              </a:rPr>
              <a:t>[1]: </a:t>
            </a:r>
            <a:r>
              <a:rPr lang="de-DE" b="0" i="0" u="sng" dirty="0">
                <a:effectLst/>
                <a:latin typeface="Roboto" panose="02000000000000000000" pitchFamily="2" charset="0"/>
                <a:hlinkClick r:id="rId2"/>
              </a:rPr>
              <a:t>10.1145/2254556.2254611</a:t>
            </a:r>
            <a:endParaRPr lang="de-DE" dirty="0"/>
          </a:p>
        </p:txBody>
      </p:sp>
    </p:spTree>
    <p:extLst>
      <p:ext uri="{BB962C8B-B14F-4D97-AF65-F5344CB8AC3E}">
        <p14:creationId xmlns:p14="http://schemas.microsoft.com/office/powerpoint/2010/main" val="634780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a:extLst>
              <a:ext uri="{FF2B5EF4-FFF2-40B4-BE49-F238E27FC236}">
                <a16:creationId xmlns:a16="http://schemas.microsoft.com/office/drawing/2014/main" id="{73CA4D47-B763-9E47-A0DC-51D1765EA9CE}"/>
              </a:ext>
            </a:extLst>
          </p:cNvPr>
          <p:cNvSpPr>
            <a:spLocks noGrp="1"/>
          </p:cNvSpPr>
          <p:nvPr>
            <p:ph type="body" sz="quarter" idx="16"/>
          </p:nvPr>
        </p:nvSpPr>
        <p:spPr/>
        <p:txBody>
          <a:bodyPr/>
          <a:lstStyle/>
          <a:p>
            <a:r>
              <a:rPr lang="en-US" b="1" dirty="0"/>
              <a:t>Is the content correct?</a:t>
            </a:r>
          </a:p>
          <a:p>
            <a:r>
              <a:rPr lang="en-US" b="1" dirty="0"/>
              <a:t>Is the content up to date?	</a:t>
            </a:r>
          </a:p>
        </p:txBody>
      </p:sp>
      <p:sp>
        <p:nvSpPr>
          <p:cNvPr id="12" name="Textplatzhalter 11">
            <a:extLst>
              <a:ext uri="{FF2B5EF4-FFF2-40B4-BE49-F238E27FC236}">
                <a16:creationId xmlns:a16="http://schemas.microsoft.com/office/drawing/2014/main" id="{C61C123D-E6F6-A749-9374-6990F8020098}"/>
              </a:ext>
            </a:extLst>
          </p:cNvPr>
          <p:cNvSpPr>
            <a:spLocks noGrp="1"/>
          </p:cNvSpPr>
          <p:nvPr>
            <p:ph type="body" sz="quarter" idx="17"/>
          </p:nvPr>
        </p:nvSpPr>
        <p:spPr/>
        <p:txBody>
          <a:bodyPr/>
          <a:lstStyle/>
          <a:p>
            <a:r>
              <a:rPr lang="en-US" dirty="0"/>
              <a:t>Getting lost in confluence pages</a:t>
            </a:r>
          </a:p>
          <a:p>
            <a:r>
              <a:rPr lang="en-US" dirty="0"/>
              <a:t>Similar information from other teams</a:t>
            </a:r>
          </a:p>
          <a:p>
            <a:endParaRPr lang="en-US" dirty="0"/>
          </a:p>
        </p:txBody>
      </p:sp>
      <p:sp>
        <p:nvSpPr>
          <p:cNvPr id="13" name="Textplatzhalter 12">
            <a:extLst>
              <a:ext uri="{FF2B5EF4-FFF2-40B4-BE49-F238E27FC236}">
                <a16:creationId xmlns:a16="http://schemas.microsoft.com/office/drawing/2014/main" id="{3545D162-92F1-DA41-B00B-9E1E8ECAC4CA}"/>
              </a:ext>
            </a:extLst>
          </p:cNvPr>
          <p:cNvSpPr>
            <a:spLocks noGrp="1"/>
          </p:cNvSpPr>
          <p:nvPr>
            <p:ph type="body" sz="quarter" idx="18"/>
          </p:nvPr>
        </p:nvSpPr>
        <p:spPr/>
        <p:txBody>
          <a:bodyPr/>
          <a:lstStyle/>
          <a:p>
            <a:r>
              <a:rPr lang="en-US" dirty="0"/>
              <a:t>wasting time to retrieve information</a:t>
            </a:r>
          </a:p>
          <a:p>
            <a:r>
              <a:rPr lang="en-US" dirty="0"/>
              <a:t>Falling back to colleagues</a:t>
            </a:r>
          </a:p>
          <a:p>
            <a:endParaRPr lang="en-US" dirty="0"/>
          </a:p>
        </p:txBody>
      </p:sp>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Problem Statement </a:t>
            </a:r>
            <a:r>
              <a:rPr lang="en-US" dirty="0" err="1"/>
              <a:t>kürzen</a:t>
            </a:r>
            <a:endParaRPr lang="en-US" dirty="0"/>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5</a:t>
            </a:fld>
            <a:endParaRPr lang="de-DE"/>
          </a:p>
        </p:txBody>
      </p:sp>
      <p:sp>
        <p:nvSpPr>
          <p:cNvPr id="7" name="Textfeld 6">
            <a:extLst>
              <a:ext uri="{FF2B5EF4-FFF2-40B4-BE49-F238E27FC236}">
                <a16:creationId xmlns:a16="http://schemas.microsoft.com/office/drawing/2014/main" id="{4AC2B6E3-6C62-BC37-05D1-C367010E49C4}"/>
              </a:ext>
            </a:extLst>
          </p:cNvPr>
          <p:cNvSpPr txBox="1"/>
          <p:nvPr/>
        </p:nvSpPr>
        <p:spPr>
          <a:xfrm>
            <a:off x="1334804" y="1723529"/>
            <a:ext cx="2359153" cy="914400"/>
          </a:xfrm>
          <a:prstGeom prst="rect">
            <a:avLst/>
          </a:prstGeom>
          <a:noFill/>
        </p:spPr>
        <p:txBody>
          <a:bodyPr wrap="none" lIns="0" tIns="0" rIns="0" bIns="0" numCol="1" spcCol="432000" rtlCol="0">
            <a:noAutofit/>
          </a:bodyPr>
          <a:lstStyle/>
          <a:p>
            <a:pPr>
              <a:lnSpc>
                <a:spcPct val="110000"/>
              </a:lnSpc>
            </a:pPr>
            <a:r>
              <a:rPr lang="en-US" sz="2400" dirty="0">
                <a:solidFill>
                  <a:schemeClr val="bg1"/>
                </a:solidFill>
              </a:rPr>
              <a:t>Right Information</a:t>
            </a:r>
          </a:p>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4" name="Textfeld 13">
            <a:extLst>
              <a:ext uri="{FF2B5EF4-FFF2-40B4-BE49-F238E27FC236}">
                <a16:creationId xmlns:a16="http://schemas.microsoft.com/office/drawing/2014/main" id="{79860D8F-1F63-A66D-62B6-71E0480F8230}"/>
              </a:ext>
            </a:extLst>
          </p:cNvPr>
          <p:cNvSpPr txBox="1"/>
          <p:nvPr/>
        </p:nvSpPr>
        <p:spPr>
          <a:xfrm>
            <a:off x="5298211" y="1723529"/>
            <a:ext cx="2359153" cy="914400"/>
          </a:xfrm>
          <a:prstGeom prst="rect">
            <a:avLst/>
          </a:prstGeom>
          <a:noFill/>
        </p:spPr>
        <p:txBody>
          <a:bodyPr wrap="none" lIns="0" tIns="0" rIns="0" bIns="0" numCol="1" spcCol="432000" rtlCol="0">
            <a:noAutofit/>
          </a:bodyPr>
          <a:lstStyle/>
          <a:p>
            <a:pPr>
              <a:lnSpc>
                <a:spcPct val="110000"/>
              </a:lnSpc>
            </a:pPr>
            <a:r>
              <a:rPr lang="en-US" sz="2400" dirty="0">
                <a:solidFill>
                  <a:schemeClr val="bg1"/>
                </a:solidFill>
              </a:rPr>
              <a:t>Right Time</a:t>
            </a:r>
          </a:p>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5" name="Textfeld 14">
            <a:extLst>
              <a:ext uri="{FF2B5EF4-FFF2-40B4-BE49-F238E27FC236}">
                <a16:creationId xmlns:a16="http://schemas.microsoft.com/office/drawing/2014/main" id="{91EB3618-7904-7AF7-4807-5C721053D996}"/>
              </a:ext>
            </a:extLst>
          </p:cNvPr>
          <p:cNvSpPr txBox="1"/>
          <p:nvPr/>
        </p:nvSpPr>
        <p:spPr>
          <a:xfrm>
            <a:off x="8950556" y="1656473"/>
            <a:ext cx="2359153" cy="914400"/>
          </a:xfrm>
          <a:prstGeom prst="rect">
            <a:avLst/>
          </a:prstGeom>
          <a:noFill/>
        </p:spPr>
        <p:txBody>
          <a:bodyPr wrap="none" lIns="0" tIns="0" rIns="0" bIns="0" numCol="1" spcCol="432000" rtlCol="0">
            <a:noAutofit/>
          </a:bodyPr>
          <a:lstStyle/>
          <a:p>
            <a:pPr>
              <a:lnSpc>
                <a:spcPct val="110000"/>
              </a:lnSpc>
            </a:pPr>
            <a:r>
              <a:rPr lang="en-US" sz="2400" dirty="0">
                <a:solidFill>
                  <a:schemeClr val="bg1"/>
                </a:solidFill>
              </a:rPr>
              <a:t>Right Place</a:t>
            </a:r>
          </a:p>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802004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C61C123D-E6F6-A749-9374-6990F8020098}"/>
              </a:ext>
            </a:extLst>
          </p:cNvPr>
          <p:cNvSpPr>
            <a:spLocks noGrp="1"/>
          </p:cNvSpPr>
          <p:nvPr>
            <p:ph type="body" sz="quarter" idx="17"/>
          </p:nvPr>
        </p:nvSpPr>
        <p:spPr>
          <a:xfrm>
            <a:off x="6846720" y="2113673"/>
            <a:ext cx="3512398" cy="3816000"/>
          </a:xfrm>
        </p:spPr>
        <p:txBody>
          <a:bodyPr/>
          <a:lstStyle/>
          <a:p>
            <a:r>
              <a:rPr lang="en-US" dirty="0"/>
              <a:t>I don’t need any information which does not cover my daily business</a:t>
            </a:r>
          </a:p>
          <a:p>
            <a:r>
              <a:rPr lang="en-US" dirty="0"/>
              <a:t>DEV/BA/PO</a:t>
            </a:r>
          </a:p>
          <a:p>
            <a:endParaRPr lang="en-US" dirty="0"/>
          </a:p>
        </p:txBody>
      </p:sp>
      <p:sp>
        <p:nvSpPr>
          <p:cNvPr id="13" name="Textplatzhalter 12">
            <a:extLst>
              <a:ext uri="{FF2B5EF4-FFF2-40B4-BE49-F238E27FC236}">
                <a16:creationId xmlns:a16="http://schemas.microsoft.com/office/drawing/2014/main" id="{3545D162-92F1-DA41-B00B-9E1E8ECAC4CA}"/>
              </a:ext>
            </a:extLst>
          </p:cNvPr>
          <p:cNvSpPr>
            <a:spLocks noGrp="1"/>
          </p:cNvSpPr>
          <p:nvPr>
            <p:ph type="body" sz="quarter" idx="18"/>
          </p:nvPr>
        </p:nvSpPr>
        <p:spPr>
          <a:xfrm>
            <a:off x="1621607" y="2113673"/>
            <a:ext cx="3512398" cy="3816000"/>
          </a:xfrm>
        </p:spPr>
        <p:txBody>
          <a:bodyPr/>
          <a:lstStyle/>
          <a:p>
            <a:r>
              <a:rPr lang="en-US" dirty="0"/>
              <a:t>Format (SQL, Code, Docs)</a:t>
            </a:r>
          </a:p>
          <a:p>
            <a:r>
              <a:rPr lang="en-US" dirty="0"/>
              <a:t>Type of Delivery (Confluence, Toolbox)</a:t>
            </a:r>
          </a:p>
          <a:p>
            <a:endParaRPr lang="en-US" dirty="0"/>
          </a:p>
        </p:txBody>
      </p:sp>
      <p:sp>
        <p:nvSpPr>
          <p:cNvPr id="8" name="Titel 7">
            <a:extLst>
              <a:ext uri="{FF2B5EF4-FFF2-40B4-BE49-F238E27FC236}">
                <a16:creationId xmlns:a16="http://schemas.microsoft.com/office/drawing/2014/main" id="{873543E9-9212-0E4D-811E-87E74C42D610}"/>
              </a:ext>
            </a:extLst>
          </p:cNvPr>
          <p:cNvSpPr>
            <a:spLocks noGrp="1"/>
          </p:cNvSpPr>
          <p:nvPr>
            <p:ph type="title"/>
          </p:nvPr>
        </p:nvSpPr>
        <p:spPr/>
        <p:txBody>
          <a:bodyPr/>
          <a:lstStyle/>
          <a:p>
            <a:r>
              <a:rPr lang="en-US" dirty="0"/>
              <a:t>Problem Statement</a:t>
            </a:r>
          </a:p>
        </p:txBody>
      </p:sp>
      <p:sp>
        <p:nvSpPr>
          <p:cNvPr id="3" name="Foliennummernplatzhalter 2">
            <a:extLst>
              <a:ext uri="{FF2B5EF4-FFF2-40B4-BE49-F238E27FC236}">
                <a16:creationId xmlns:a16="http://schemas.microsoft.com/office/drawing/2014/main" id="{C443E498-23B0-2942-A02E-E4E6465A9391}"/>
              </a:ext>
            </a:extLst>
          </p:cNvPr>
          <p:cNvSpPr>
            <a:spLocks noGrp="1"/>
          </p:cNvSpPr>
          <p:nvPr>
            <p:ph type="sldNum" sz="quarter" idx="12"/>
          </p:nvPr>
        </p:nvSpPr>
        <p:spPr/>
        <p:txBody>
          <a:bodyPr/>
          <a:lstStyle/>
          <a:p>
            <a:fld id="{520F690D-1126-C840-B373-EA4CEB998C30}" type="slidenum">
              <a:rPr lang="de-DE" smtClean="0"/>
              <a:pPr/>
              <a:t>6</a:t>
            </a:fld>
            <a:endParaRPr lang="de-DE"/>
          </a:p>
        </p:txBody>
      </p:sp>
      <p:sp>
        <p:nvSpPr>
          <p:cNvPr id="14" name="Textfeld 13">
            <a:extLst>
              <a:ext uri="{FF2B5EF4-FFF2-40B4-BE49-F238E27FC236}">
                <a16:creationId xmlns:a16="http://schemas.microsoft.com/office/drawing/2014/main" id="{79860D8F-1F63-A66D-62B6-71E0480F8230}"/>
              </a:ext>
            </a:extLst>
          </p:cNvPr>
          <p:cNvSpPr txBox="1"/>
          <p:nvPr/>
        </p:nvSpPr>
        <p:spPr>
          <a:xfrm>
            <a:off x="2579291" y="1656473"/>
            <a:ext cx="2359153" cy="914400"/>
          </a:xfrm>
          <a:prstGeom prst="rect">
            <a:avLst/>
          </a:prstGeom>
          <a:noFill/>
        </p:spPr>
        <p:txBody>
          <a:bodyPr wrap="none" lIns="0" tIns="0" rIns="0" bIns="0" numCol="1" spcCol="432000" rtlCol="0">
            <a:noAutofit/>
          </a:bodyPr>
          <a:lstStyle/>
          <a:p>
            <a:pPr>
              <a:lnSpc>
                <a:spcPct val="110000"/>
              </a:lnSpc>
            </a:pPr>
            <a:r>
              <a:rPr lang="en-US" sz="2400" dirty="0">
                <a:solidFill>
                  <a:schemeClr val="bg1"/>
                </a:solidFill>
              </a:rPr>
              <a:t>Right Way</a:t>
            </a:r>
          </a:p>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
        <p:nvSpPr>
          <p:cNvPr id="15" name="Textfeld 14">
            <a:extLst>
              <a:ext uri="{FF2B5EF4-FFF2-40B4-BE49-F238E27FC236}">
                <a16:creationId xmlns:a16="http://schemas.microsoft.com/office/drawing/2014/main" id="{91EB3618-7904-7AF7-4807-5C721053D996}"/>
              </a:ext>
            </a:extLst>
          </p:cNvPr>
          <p:cNvSpPr txBox="1"/>
          <p:nvPr/>
        </p:nvSpPr>
        <p:spPr>
          <a:xfrm>
            <a:off x="7725260" y="1656473"/>
            <a:ext cx="2359153" cy="914400"/>
          </a:xfrm>
          <a:prstGeom prst="rect">
            <a:avLst/>
          </a:prstGeom>
          <a:noFill/>
        </p:spPr>
        <p:txBody>
          <a:bodyPr wrap="none" lIns="0" tIns="0" rIns="0" bIns="0" numCol="1" spcCol="432000" rtlCol="0">
            <a:noAutofit/>
          </a:bodyPr>
          <a:lstStyle/>
          <a:p>
            <a:pPr>
              <a:lnSpc>
                <a:spcPct val="110000"/>
              </a:lnSpc>
            </a:pPr>
            <a:r>
              <a:rPr lang="en-US" sz="2400" dirty="0">
                <a:solidFill>
                  <a:schemeClr val="bg1"/>
                </a:solidFill>
              </a:rPr>
              <a:t>Right Person</a:t>
            </a:r>
          </a:p>
          <a:p>
            <a:pPr algn="l">
              <a:lnSpc>
                <a:spcPct val="110000"/>
              </a:lnSpc>
            </a:pPr>
            <a:endParaRPr lang="de-DE" sz="1600" dirty="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3861951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ußzeilenplatzhalter 12">
            <a:extLst>
              <a:ext uri="{FF2B5EF4-FFF2-40B4-BE49-F238E27FC236}">
                <a16:creationId xmlns:a16="http://schemas.microsoft.com/office/drawing/2014/main" id="{49793ADF-9E11-2949-90C4-279505158651}"/>
              </a:ext>
            </a:extLst>
          </p:cNvPr>
          <p:cNvSpPr>
            <a:spLocks noGrp="1"/>
          </p:cNvSpPr>
          <p:nvPr>
            <p:ph type="ftr" sz="quarter" idx="11"/>
          </p:nvPr>
        </p:nvSpPr>
        <p:spPr/>
        <p:txBody>
          <a:bodyPr/>
          <a:lstStyle/>
          <a:p>
            <a:r>
              <a:rPr lang="de-DE"/>
              <a:t>OSP Powerpoint Master</a:t>
            </a:r>
            <a:endParaRPr lang="en-ES"/>
          </a:p>
        </p:txBody>
      </p:sp>
      <p:sp>
        <p:nvSpPr>
          <p:cNvPr id="14" name="Foliennummernplatzhalter 13">
            <a:extLst>
              <a:ext uri="{FF2B5EF4-FFF2-40B4-BE49-F238E27FC236}">
                <a16:creationId xmlns:a16="http://schemas.microsoft.com/office/drawing/2014/main" id="{386D55E3-2D0A-3A4B-9590-E0E78DC9BB5C}"/>
              </a:ext>
            </a:extLst>
          </p:cNvPr>
          <p:cNvSpPr>
            <a:spLocks noGrp="1"/>
          </p:cNvSpPr>
          <p:nvPr>
            <p:ph type="sldNum" sz="quarter" idx="12"/>
          </p:nvPr>
        </p:nvSpPr>
        <p:spPr/>
        <p:txBody>
          <a:bodyPr/>
          <a:lstStyle/>
          <a:p>
            <a:fld id="{520F690D-1126-C840-B373-EA4CEB998C30}" type="slidenum">
              <a:rPr lang="de-DE" smtClean="0"/>
              <a:pPr/>
              <a:t>7</a:t>
            </a:fld>
            <a:endParaRPr lang="de-DE"/>
          </a:p>
        </p:txBody>
      </p:sp>
      <p:sp>
        <p:nvSpPr>
          <p:cNvPr id="53" name="Textplatzhalter 52">
            <a:extLst>
              <a:ext uri="{FF2B5EF4-FFF2-40B4-BE49-F238E27FC236}">
                <a16:creationId xmlns:a16="http://schemas.microsoft.com/office/drawing/2014/main" id="{5A25844E-BBFE-256A-5D05-94EF1B62DFEA}"/>
              </a:ext>
            </a:extLst>
          </p:cNvPr>
          <p:cNvSpPr>
            <a:spLocks noGrp="1"/>
          </p:cNvSpPr>
          <p:nvPr>
            <p:ph type="body" sz="quarter" idx="14"/>
          </p:nvPr>
        </p:nvSpPr>
        <p:spPr/>
        <p:txBody>
          <a:bodyPr/>
          <a:lstStyle/>
          <a:p>
            <a:endParaRPr lang="de-DE"/>
          </a:p>
        </p:txBody>
      </p:sp>
      <p:sp>
        <p:nvSpPr>
          <p:cNvPr id="40" name="Textplatzhalter 39">
            <a:extLst>
              <a:ext uri="{FF2B5EF4-FFF2-40B4-BE49-F238E27FC236}">
                <a16:creationId xmlns:a16="http://schemas.microsoft.com/office/drawing/2014/main" id="{0EFAA832-386F-33F2-D1C6-FD37F41E2C0C}"/>
              </a:ext>
            </a:extLst>
          </p:cNvPr>
          <p:cNvSpPr>
            <a:spLocks noGrp="1"/>
          </p:cNvSpPr>
          <p:nvPr>
            <p:ph type="body" sz="quarter" idx="15"/>
          </p:nvPr>
        </p:nvSpPr>
        <p:spPr/>
        <p:txBody>
          <a:bodyPr>
            <a:noAutofit/>
          </a:bodyPr>
          <a:lstStyle/>
          <a:p>
            <a:pPr>
              <a:spcBef>
                <a:spcPts val="0"/>
              </a:spcBef>
              <a:spcAft>
                <a:spcPts val="0"/>
              </a:spcAft>
            </a:pPr>
            <a:r>
              <a:rPr lang="en-US" sz="2400" b="1" dirty="0">
                <a:solidFill>
                  <a:schemeClr val="tx1">
                    <a:lumMod val="40000"/>
                    <a:lumOff val="60000"/>
                  </a:schemeClr>
                </a:solidFill>
                <a:latin typeface="Inter" panose="02000503000000020004" pitchFamily="2" charset="0"/>
                <a:ea typeface="Inter" panose="02000503000000020004" pitchFamily="2" charset="0"/>
                <a:cs typeface="Inter" panose="02000503000000020004" pitchFamily="2" charset="0"/>
              </a:rPr>
              <a:t>Problem Statement</a:t>
            </a:r>
          </a:p>
          <a:p>
            <a:pPr>
              <a:spcBef>
                <a:spcPts val="0"/>
              </a:spcBef>
              <a:spcAft>
                <a:spcPts val="0"/>
              </a:spcAft>
            </a:pPr>
            <a:r>
              <a:rPr lang="en-US" sz="2400" b="1" dirty="0">
                <a:solidFill>
                  <a:schemeClr val="tx1">
                    <a:lumMod val="50000"/>
                  </a:schemeClr>
                </a:solidFill>
                <a:latin typeface="Inter" panose="02000503000000020004" pitchFamily="2" charset="0"/>
                <a:ea typeface="Inter" panose="02000503000000020004" pitchFamily="2" charset="0"/>
                <a:cs typeface="Inter" panose="02000503000000020004" pitchFamily="2" charset="0"/>
              </a:rPr>
              <a:t>Main Research Questions</a:t>
            </a:r>
          </a:p>
          <a:p>
            <a:pPr>
              <a:spcBef>
                <a:spcPts val="0"/>
              </a:spcBef>
              <a:spcAft>
                <a:spcPts val="0"/>
              </a:spcAft>
            </a:pPr>
            <a:r>
              <a:rPr lang="en-US" sz="2400" b="1" dirty="0">
                <a:solidFill>
                  <a:schemeClr val="tx1">
                    <a:lumMod val="40000"/>
                    <a:lumOff val="60000"/>
                  </a:schemeClr>
                </a:solidFill>
                <a:latin typeface="Inter" panose="02000503000000020004" pitchFamily="2" charset="0"/>
                <a:ea typeface="Inter" panose="02000503000000020004" pitchFamily="2" charset="0"/>
                <a:cs typeface="Inter" panose="02000503000000020004" pitchFamily="2" charset="0"/>
              </a:rPr>
              <a:t>Methodology </a:t>
            </a:r>
          </a:p>
          <a:p>
            <a:pPr>
              <a:spcBef>
                <a:spcPts val="0"/>
              </a:spcBef>
              <a:spcAft>
                <a:spcPts val="0"/>
              </a:spcAft>
            </a:pPr>
            <a:r>
              <a:rPr lang="en-US" dirty="0">
                <a:solidFill>
                  <a:schemeClr val="tx1">
                    <a:lumMod val="40000"/>
                    <a:lumOff val="60000"/>
                  </a:schemeClr>
                </a:solidFill>
              </a:rPr>
              <a:t>Findings</a:t>
            </a:r>
            <a:endParaRPr lang="en-US" sz="2400" b="1" dirty="0">
              <a:solidFill>
                <a:schemeClr val="tx1">
                  <a:lumMod val="40000"/>
                  <a:lumOff val="60000"/>
                </a:schemeClr>
              </a:solidFill>
              <a:latin typeface="Inter" panose="02000503000000020004" pitchFamily="2" charset="0"/>
              <a:ea typeface="Inter" panose="02000503000000020004" pitchFamily="2" charset="0"/>
              <a:cs typeface="Inter" panose="02000503000000020004" pitchFamily="2" charset="0"/>
            </a:endParaRPr>
          </a:p>
        </p:txBody>
      </p:sp>
      <p:sp>
        <p:nvSpPr>
          <p:cNvPr id="55" name="Textplatzhalter 54">
            <a:extLst>
              <a:ext uri="{FF2B5EF4-FFF2-40B4-BE49-F238E27FC236}">
                <a16:creationId xmlns:a16="http://schemas.microsoft.com/office/drawing/2014/main" id="{ACAFD0D8-3670-E83D-DFE2-C679FCA09D7D}"/>
              </a:ext>
            </a:extLst>
          </p:cNvPr>
          <p:cNvSpPr>
            <a:spLocks noGrp="1"/>
          </p:cNvSpPr>
          <p:nvPr>
            <p:ph type="body" sz="quarter" idx="17"/>
          </p:nvPr>
        </p:nvSpPr>
        <p:spPr/>
        <p:txBody>
          <a:bodyPr/>
          <a:lstStyle/>
          <a:p>
            <a:r>
              <a:rPr lang="de-DE" dirty="0"/>
              <a:t>01</a:t>
            </a:r>
          </a:p>
          <a:p>
            <a:r>
              <a:rPr lang="de-DE" dirty="0"/>
              <a:t>02</a:t>
            </a:r>
          </a:p>
          <a:p>
            <a:r>
              <a:rPr lang="de-DE" dirty="0"/>
              <a:t>03</a:t>
            </a:r>
          </a:p>
          <a:p>
            <a:r>
              <a:rPr lang="de-DE" dirty="0"/>
              <a:t>04</a:t>
            </a:r>
          </a:p>
        </p:txBody>
      </p:sp>
      <p:sp>
        <p:nvSpPr>
          <p:cNvPr id="61" name="Titel 60">
            <a:extLst>
              <a:ext uri="{FF2B5EF4-FFF2-40B4-BE49-F238E27FC236}">
                <a16:creationId xmlns:a16="http://schemas.microsoft.com/office/drawing/2014/main" id="{92989FBB-CE96-2148-8B12-05EF73C2B447}"/>
              </a:ext>
            </a:extLst>
          </p:cNvPr>
          <p:cNvSpPr>
            <a:spLocks noGrp="1"/>
          </p:cNvSpPr>
          <p:nvPr>
            <p:ph type="title"/>
          </p:nvPr>
        </p:nvSpPr>
        <p:spPr/>
        <p:txBody>
          <a:bodyPr/>
          <a:lstStyle/>
          <a:p>
            <a:r>
              <a:rPr lang="en-ES" dirty="0"/>
              <a:t>Agenda</a:t>
            </a:r>
            <a:endParaRPr lang="en-US" dirty="0"/>
          </a:p>
        </p:txBody>
      </p:sp>
      <p:sp>
        <p:nvSpPr>
          <p:cNvPr id="3" name="Textfeld 2">
            <a:extLst>
              <a:ext uri="{FF2B5EF4-FFF2-40B4-BE49-F238E27FC236}">
                <a16:creationId xmlns:a16="http://schemas.microsoft.com/office/drawing/2014/main" id="{A357BCC3-C56A-9F4D-872C-7DE34B42B4E4}"/>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90787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Hogwarts, Harry, Potter, Zauberschule">
            <a:extLst>
              <a:ext uri="{FF2B5EF4-FFF2-40B4-BE49-F238E27FC236}">
                <a16:creationId xmlns:a16="http://schemas.microsoft.com/office/drawing/2014/main" id="{DEB95CBE-6930-B87A-F626-3F5827080EF0}"/>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b="20775"/>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139A5D44-9C97-9E60-2623-AEB92A2E41C2}"/>
              </a:ext>
            </a:extLst>
          </p:cNvPr>
          <p:cNvSpPr>
            <a:spLocks noGrp="1"/>
          </p:cNvSpPr>
          <p:nvPr>
            <p:ph type="title"/>
          </p:nvPr>
        </p:nvSpPr>
        <p:spPr>
          <a:xfrm>
            <a:off x="1524000" y="2507223"/>
            <a:ext cx="9144000" cy="2900518"/>
          </a:xfrm>
        </p:spPr>
        <p:txBody>
          <a:bodyPr vert="horz" lIns="91440" tIns="45720" rIns="91440" bIns="45720" rtlCol="0" anchor="b">
            <a:normAutofit fontScale="90000"/>
          </a:bodyPr>
          <a:lstStyle/>
          <a:p>
            <a:pPr algn="ctr">
              <a:lnSpc>
                <a:spcPct val="90000"/>
              </a:lnSpc>
            </a:pPr>
            <a:r>
              <a:rPr lang="en-US" sz="6000" dirty="0">
                <a:solidFill>
                  <a:srgbClr val="FFFFFF"/>
                </a:solidFill>
                <a:latin typeface="+mj-lt"/>
                <a:ea typeface="+mj-ea"/>
                <a:cs typeface="+mj-cs"/>
              </a:rPr>
              <a:t>Can We Make Knowledge Transfer With Confluence A More Magical Experience?</a:t>
            </a:r>
          </a:p>
        </p:txBody>
      </p:sp>
      <p:sp>
        <p:nvSpPr>
          <p:cNvPr id="11" name="Textfeld 10">
            <a:extLst>
              <a:ext uri="{FF2B5EF4-FFF2-40B4-BE49-F238E27FC236}">
                <a16:creationId xmlns:a16="http://schemas.microsoft.com/office/drawing/2014/main" id="{51DFB099-5E1E-07B7-72B9-B6AF56566232}"/>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102932687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Hogwarts, Harry, Potter, Zauberschule">
            <a:extLst>
              <a:ext uri="{FF2B5EF4-FFF2-40B4-BE49-F238E27FC236}">
                <a16:creationId xmlns:a16="http://schemas.microsoft.com/office/drawing/2014/main" id="{DEB95CBE-6930-B87A-F626-3F5827080EF0}"/>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b="20775"/>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139A5D44-9C97-9E60-2623-AEB92A2E41C2}"/>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lnSpc>
                <a:spcPct val="90000"/>
              </a:lnSpc>
            </a:pPr>
            <a:r>
              <a:rPr lang="en-US" sz="6000" dirty="0">
                <a:solidFill>
                  <a:srgbClr val="FFFFFF"/>
                </a:solidFill>
                <a:latin typeface="+mj-lt"/>
                <a:ea typeface="+mj-ea"/>
                <a:cs typeface="+mj-cs"/>
              </a:rPr>
              <a:t>If so, how?</a:t>
            </a:r>
          </a:p>
        </p:txBody>
      </p:sp>
      <p:sp>
        <p:nvSpPr>
          <p:cNvPr id="11" name="Textfeld 10">
            <a:extLst>
              <a:ext uri="{FF2B5EF4-FFF2-40B4-BE49-F238E27FC236}">
                <a16:creationId xmlns:a16="http://schemas.microsoft.com/office/drawing/2014/main" id="{51DFB099-5E1E-07B7-72B9-B6AF56566232}"/>
              </a:ext>
            </a:extLst>
          </p:cNvPr>
          <p:cNvSpPr txBox="1"/>
          <p:nvPr/>
        </p:nvSpPr>
        <p:spPr>
          <a:xfrm>
            <a:off x="1576552" y="2916621"/>
            <a:ext cx="0" cy="0"/>
          </a:xfrm>
          <a:prstGeom prst="rect">
            <a:avLst/>
          </a:prstGeom>
          <a:noFill/>
        </p:spPr>
        <p:txBody>
          <a:bodyPr wrap="none" lIns="0" tIns="0" rIns="0" bIns="0" numCol="1" spcCol="432000" rtlCol="0">
            <a:noAutofit/>
          </a:bodyPr>
          <a:lstStyle/>
          <a:p>
            <a:pPr algn="l">
              <a:lnSpc>
                <a:spcPct val="110000"/>
              </a:lnSpc>
            </a:pPr>
            <a:endParaRPr lang="en-US" sz="1600" err="1">
              <a:solidFill>
                <a:srgbClr val="485156"/>
              </a:solidFill>
              <a:latin typeface="Inter Light" panose="02000403000000020004" pitchFamily="2" charset="0"/>
              <a:ea typeface="Inter Light" panose="02000403000000020004" pitchFamily="2" charset="0"/>
              <a:cs typeface="Inter Light" panose="02000403000000020004" pitchFamily="2" charset="0"/>
            </a:endParaRPr>
          </a:p>
        </p:txBody>
      </p:sp>
    </p:spTree>
    <p:extLst>
      <p:ext uri="{BB962C8B-B14F-4D97-AF65-F5344CB8AC3E}">
        <p14:creationId xmlns:p14="http://schemas.microsoft.com/office/powerpoint/2010/main" val="385679851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SP-Colours-PPT">
      <a:dk1>
        <a:srgbClr val="465156"/>
      </a:dk1>
      <a:lt1>
        <a:srgbClr val="FFFFFF"/>
      </a:lt1>
      <a:dk2>
        <a:srgbClr val="EC6658"/>
      </a:dk2>
      <a:lt2>
        <a:srgbClr val="FFFFFF"/>
      </a:lt2>
      <a:accent1>
        <a:srgbClr val="EC6658"/>
      </a:accent1>
      <a:accent2>
        <a:srgbClr val="5E696D"/>
      </a:accent2>
      <a:accent3>
        <a:srgbClr val="70ACA3"/>
      </a:accent3>
      <a:accent4>
        <a:srgbClr val="6DAAC7"/>
      </a:accent4>
      <a:accent5>
        <a:srgbClr val="D3C561"/>
      </a:accent5>
      <a:accent6>
        <a:srgbClr val="929FC8"/>
      </a:accent6>
      <a:hlink>
        <a:srgbClr val="EC6658"/>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tx2"/>
        </a:solidFill>
        <a:ln w="9525">
          <a:noFill/>
          <a:miter lim="800000"/>
          <a:headEnd/>
          <a:tailEnd/>
        </a:ln>
      </a:spPr>
      <a:bodyPr vert="horz" wrap="square" lIns="0" tIns="0" rIns="0" bIns="0" numCol="1" rtlCol="0" anchor="t" anchorCtr="0" compatLnSpc="1">
        <a:prstTxWarp prst="textNoShape">
          <a:avLst/>
        </a:prstTxWarp>
        <a:noAutofit/>
      </a:bodyPr>
      <a:lstStyle>
        <a:defPPr marL="230400" indent="-230400" algn="l">
          <a:lnSpc>
            <a:spcPts val="1880"/>
          </a:lnSpc>
          <a:spcBef>
            <a:spcPts val="100"/>
          </a:spcBef>
          <a:spcAft>
            <a:spcPts val="1600"/>
          </a:spcAft>
          <a:buClr>
            <a:srgbClr val="EC6559"/>
          </a:buClr>
          <a:buFont typeface="Wingdings" pitchFamily="2" charset="2"/>
          <a:buChar char="§"/>
          <a:defRPr sz="1600" dirty="0">
            <a:solidFill>
              <a:srgbClr val="485156"/>
            </a:solidFill>
            <a:latin typeface="Inter Light" panose="02000403000000020004" pitchFamily="2" charset="0"/>
            <a:ea typeface="Inter Light" panose="02000403000000020004" pitchFamily="2" charset="0"/>
            <a:cs typeface="Inter Light" panose="02000403000000020004" pitchFamily="2" charset="0"/>
          </a:defRPr>
        </a:defPPr>
      </a:lstStyle>
    </a:spDef>
    <a:lnDef>
      <a:spPr>
        <a:ln w="12700">
          <a:tailEnd type="arrow"/>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numCol="1" spcCol="432000" rtlCol="0">
        <a:noAutofit/>
      </a:bodyPr>
      <a:lstStyle>
        <a:defPPr algn="l">
          <a:lnSpc>
            <a:spcPct val="110000"/>
          </a:lnSpc>
          <a:defRPr sz="1600" dirty="0" err="1" smtClean="0">
            <a:solidFill>
              <a:srgbClr val="485156"/>
            </a:solidFill>
            <a:latin typeface="Inter Light" panose="02000403000000020004" pitchFamily="2" charset="0"/>
            <a:ea typeface="Inter Light" panose="02000403000000020004" pitchFamily="2" charset="0"/>
            <a:cs typeface="Inter Light" panose="02000403000000020004" pitchFamily="2"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2536B5A1EA48E645AA8C43019BAFF4A2" ma:contentTypeVersion="14" ma:contentTypeDescription="Ein neues Dokument erstellen." ma:contentTypeScope="" ma:versionID="758bbfceb8c98779f06bcdb51e9f924f">
  <xsd:schema xmlns:xsd="http://www.w3.org/2001/XMLSchema" xmlns:xs="http://www.w3.org/2001/XMLSchema" xmlns:p="http://schemas.microsoft.com/office/2006/metadata/properties" xmlns:ns2="0af883d3-2569-4881-870e-669538f9e322" xmlns:ns3="8908bf0b-cd0e-468c-bb64-14f2078f76a7" targetNamespace="http://schemas.microsoft.com/office/2006/metadata/properties" ma:root="true" ma:fieldsID="513d3517feb56d01c58a889397163242" ns2:_="" ns3:_="">
    <xsd:import namespace="0af883d3-2569-4881-870e-669538f9e322"/>
    <xsd:import namespace="8908bf0b-cd0e-468c-bb64-14f2078f76a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f883d3-2569-4881-870e-669538f9e32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Bildmarkierungen" ma:readOnly="false" ma:fieldId="{5cf76f15-5ced-4ddc-b409-7134ff3c332f}" ma:taxonomyMulti="true" ma:sspId="cce8715a-11de-4900-a3a8-9513239e804a"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908bf0b-cd0e-468c-bb64-14f2078f76a7"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df038e32-ab21-4003-82a9-558e91ad2b1d}" ma:internalName="TaxCatchAll" ma:showField="CatchAllData" ma:web="8908bf0b-cd0e-468c-bb64-14f2078f76a7">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f883d3-2569-4881-870e-669538f9e322">
      <Terms xmlns="http://schemas.microsoft.com/office/infopath/2007/PartnerControls"/>
    </lcf76f155ced4ddcb4097134ff3c332f>
    <TaxCatchAll xmlns="8908bf0b-cd0e-468c-bb64-14f2078f76a7" xsi:nil="true"/>
    <SharedWithUsers xmlns="8908bf0b-cd0e-468c-bb64-14f2078f76a7">
      <UserInfo>
        <DisplayName>Stefan Borsutzky, Dr.</DisplayName>
        <AccountId>17</AccountId>
        <AccountType/>
      </UserInfo>
      <UserInfo>
        <DisplayName>Uwe Eltz</DisplayName>
        <AccountId>18</AccountId>
        <AccountType/>
      </UserInfo>
      <UserInfo>
        <DisplayName>Stephan Schmidt (SP-PS-DI)</DisplayName>
        <AccountId>19</AccountId>
        <AccountType/>
      </UserInfo>
      <UserInfo>
        <DisplayName>Thomas Rockmann</DisplayName>
        <AccountId>20</AccountId>
        <AccountType/>
      </UserInfo>
      <UserInfo>
        <DisplayName>Melanie Steinsiek</DisplayName>
        <AccountId>25</AccountId>
        <AccountType/>
      </UserInfo>
      <UserInfo>
        <DisplayName>Marcus Mueller</DisplayName>
        <AccountId>26</AccountId>
        <AccountType/>
      </UserInfo>
      <UserInfo>
        <DisplayName>Norbert Goedicke</DisplayName>
        <AccountId>36</AccountId>
        <AccountType/>
      </UserInfo>
      <UserInfo>
        <DisplayName>Sebastian Sperk</DisplayName>
        <AccountId>37</AccountId>
        <AccountType/>
      </UserInfo>
      <UserInfo>
        <DisplayName>Alexandra Fahl</DisplayName>
        <AccountId>9</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A5DBC32-06E9-4B04-BE6F-FF7AAA7B48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f883d3-2569-4881-870e-669538f9e322"/>
    <ds:schemaRef ds:uri="8908bf0b-cd0e-468c-bb64-14f2078f76a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5D401B9-99BF-4D08-829F-6716676D2E54}">
  <ds:schemaRefs>
    <ds:schemaRef ds:uri="http://www.w3.org/XML/1998/namespace"/>
    <ds:schemaRef ds:uri="http://purl.org/dc/elements/1.1/"/>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http://schemas.microsoft.com/office/2006/metadata/properties"/>
    <ds:schemaRef ds:uri="8908bf0b-cd0e-468c-bb64-14f2078f76a7"/>
    <ds:schemaRef ds:uri="0af883d3-2569-4881-870e-669538f9e322"/>
    <ds:schemaRef ds:uri="http://purl.org/dc/terms/"/>
  </ds:schemaRefs>
</ds:datastoreItem>
</file>

<file path=customXml/itemProps3.xml><?xml version="1.0" encoding="utf-8"?>
<ds:datastoreItem xmlns:ds="http://schemas.openxmlformats.org/officeDocument/2006/customXml" ds:itemID="{0DF1F4E8-52B4-4363-BF6C-F2619676D3B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1630</Words>
  <Application>Microsoft Office PowerPoint</Application>
  <PresentationFormat>Breitbild</PresentationFormat>
  <Paragraphs>237</Paragraphs>
  <Slides>35</Slides>
  <Notes>1</Notes>
  <HiddenSlides>0</HiddenSlides>
  <MMClips>0</MMClips>
  <ScaleCrop>false</ScaleCrop>
  <HeadingPairs>
    <vt:vector size="6" baseType="variant">
      <vt:variant>
        <vt:lpstr>Verwendete Schriftarten</vt:lpstr>
      </vt:variant>
      <vt:variant>
        <vt:i4>12</vt:i4>
      </vt:variant>
      <vt:variant>
        <vt:lpstr>Design</vt:lpstr>
      </vt:variant>
      <vt:variant>
        <vt:i4>1</vt:i4>
      </vt:variant>
      <vt:variant>
        <vt:lpstr>Folientitel</vt:lpstr>
      </vt:variant>
      <vt:variant>
        <vt:i4>35</vt:i4>
      </vt:variant>
    </vt:vector>
  </HeadingPairs>
  <TitlesOfParts>
    <vt:vector size="48" baseType="lpstr">
      <vt:lpstr>Calibri</vt:lpstr>
      <vt:lpstr>Arial</vt:lpstr>
      <vt:lpstr>Inter Medium</vt:lpstr>
      <vt:lpstr>Inter Light</vt:lpstr>
      <vt:lpstr>Inter Semi Bold</vt:lpstr>
      <vt:lpstr>Roboto</vt:lpstr>
      <vt:lpstr>Consolas</vt:lpstr>
      <vt:lpstr>Wingdings</vt:lpstr>
      <vt:lpstr>Inter SemiBold</vt:lpstr>
      <vt:lpstr>Symbol</vt:lpstr>
      <vt:lpstr>rubik</vt:lpstr>
      <vt:lpstr>Inter</vt:lpstr>
      <vt:lpstr>Office Theme</vt:lpstr>
      <vt:lpstr>PowerPoint-Präsentation</vt:lpstr>
      <vt:lpstr>What To Expect</vt:lpstr>
      <vt:lpstr>Agenda</vt:lpstr>
      <vt:lpstr>Problem Statement</vt:lpstr>
      <vt:lpstr>Problem Statement kürzen</vt:lpstr>
      <vt:lpstr>Problem Statement</vt:lpstr>
      <vt:lpstr>Agenda</vt:lpstr>
      <vt:lpstr>Can We Make Knowledge Transfer With Confluence A More Magical Experience?</vt:lpstr>
      <vt:lpstr>If so, how?</vt:lpstr>
      <vt:lpstr>Solution Already Available</vt:lpstr>
      <vt:lpstr>Agenda</vt:lpstr>
      <vt:lpstr>Method</vt:lpstr>
      <vt:lpstr>How To RAG On AWS?</vt:lpstr>
      <vt:lpstr>How To Connect Confluence and AWS</vt:lpstr>
      <vt:lpstr>How To Connect Confluence and AWS</vt:lpstr>
      <vt:lpstr>How To Build a Bridge between Confluence and AWS</vt:lpstr>
      <vt:lpstr>Customized Implementation</vt:lpstr>
      <vt:lpstr>Implementation on AWS Bedrock – Full SaaS</vt:lpstr>
      <vt:lpstr>Does it work?</vt:lpstr>
      <vt:lpstr>Is It Fast?</vt:lpstr>
      <vt:lpstr>AWS RAG Semi Custom Setup</vt:lpstr>
      <vt:lpstr>AWS RAG Semi Custom Setup</vt:lpstr>
      <vt:lpstr>Goal 1: Reduce Costs</vt:lpstr>
      <vt:lpstr>Using RDS instead of OpenSearch</vt:lpstr>
      <vt:lpstr>Using RDS instead of OpenSearch</vt:lpstr>
      <vt:lpstr>Goal 2: Speed Up Embedding Process</vt:lpstr>
      <vt:lpstr>PowerPoint-Präsentation</vt:lpstr>
      <vt:lpstr>FastEmbed To The Rescue</vt:lpstr>
      <vt:lpstr>How Does The Data Look Like?</vt:lpstr>
      <vt:lpstr>Agenda</vt:lpstr>
      <vt:lpstr>How well does it perform?</vt:lpstr>
      <vt:lpstr>Can We Validate This?</vt:lpstr>
      <vt:lpstr>We can!</vt:lpstr>
      <vt:lpstr>Prometheus Eval Core Components</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Bernardo Molinero, Laura</dc:creator>
  <cp:lastModifiedBy>Eric Brandt</cp:lastModifiedBy>
  <cp:revision>9</cp:revision>
  <dcterms:created xsi:type="dcterms:W3CDTF">2021-06-29T09:10:48Z</dcterms:created>
  <dcterms:modified xsi:type="dcterms:W3CDTF">2024-09-22T16:58:17Z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haredWithUsers">
    <vt:lpwstr>17;#Stefan Borsutzky, Dr.;#18;#Uwe Eltz;#19;#Stephan Schmidt (SP-PS-DI);#20;#Thomas Rockmann;#25;#Melanie Steinsiek;#26;#Marcus Mueller;#36;#Norbert Goedicke;#37;#Sebastian Sperk;#9;#Alexandra Fahl</vt:lpwstr>
  </property>
  <property fmtid="{D5CDD505-2E9C-101B-9397-08002B2CF9AE}" pid="3" name="MediaServiceImageTags">
    <vt:lpwstr/>
  </property>
  <property fmtid="{D5CDD505-2E9C-101B-9397-08002B2CF9AE}" pid="4" name="ContentTypeId">
    <vt:lpwstr>0x0101002536B5A1EA48E645AA8C43019BAFF4A2</vt:lpwstr>
  </property>
</Properties>
</file>

<file path=docProps/thumbnail.jpeg>
</file>